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23"/>
  </p:notesMasterIdLst>
  <p:sldIdLst>
    <p:sldId id="256" r:id="rId2"/>
    <p:sldId id="259" r:id="rId3"/>
    <p:sldId id="312" r:id="rId4"/>
    <p:sldId id="263" r:id="rId5"/>
    <p:sldId id="262" r:id="rId6"/>
    <p:sldId id="261" r:id="rId7"/>
    <p:sldId id="281" r:id="rId8"/>
    <p:sldId id="317" r:id="rId9"/>
    <p:sldId id="264" r:id="rId10"/>
    <p:sldId id="266" r:id="rId11"/>
    <p:sldId id="267" r:id="rId12"/>
    <p:sldId id="270" r:id="rId13"/>
    <p:sldId id="313" r:id="rId14"/>
    <p:sldId id="282" r:id="rId15"/>
    <p:sldId id="315" r:id="rId16"/>
    <p:sldId id="316" r:id="rId17"/>
    <p:sldId id="318" r:id="rId18"/>
    <p:sldId id="319" r:id="rId19"/>
    <p:sldId id="320" r:id="rId20"/>
    <p:sldId id="321" r:id="rId21"/>
    <p:sldId id="314"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010C2D-9288-48D9-915A-4E2A3EE1F11E}">
  <a:tblStyle styleId="{8D010C2D-9288-48D9-915A-4E2A3EE1F1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17b85fe9f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17b85fe9f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e6f1a0d6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e6f1a0d6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1e6f1a0d6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1e6f1a0d6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e6f1a0d6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e6f1a0d6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24AF7877-3C55-58EF-936B-06BF743A5A8E}"/>
            </a:ext>
          </a:extLst>
        </p:cNvPr>
        <p:cNvGrpSpPr/>
        <p:nvPr/>
      </p:nvGrpSpPr>
      <p:grpSpPr>
        <a:xfrm>
          <a:off x="0" y="0"/>
          <a:ext cx="0" cy="0"/>
          <a:chOff x="0" y="0"/>
          <a:chExt cx="0" cy="0"/>
        </a:xfrm>
      </p:grpSpPr>
      <p:sp>
        <p:nvSpPr>
          <p:cNvPr id="499" name="Google Shape;499;g21e6f1a0d6e_0_64:notes">
            <a:extLst>
              <a:ext uri="{FF2B5EF4-FFF2-40B4-BE49-F238E27FC236}">
                <a16:creationId xmlns:a16="http://schemas.microsoft.com/office/drawing/2014/main" id="{DD57572A-20B3-75CC-F857-729B9BE37F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1e6f1a0d6e_0_64:notes">
            <a:extLst>
              <a:ext uri="{FF2B5EF4-FFF2-40B4-BE49-F238E27FC236}">
                <a16:creationId xmlns:a16="http://schemas.microsoft.com/office/drawing/2014/main" id="{B14E6079-A2E6-0305-C039-F4DD1D671B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107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1e6f1a0d6e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1e6f1a0d6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a:extLst>
            <a:ext uri="{FF2B5EF4-FFF2-40B4-BE49-F238E27FC236}">
              <a16:creationId xmlns:a16="http://schemas.microsoft.com/office/drawing/2014/main" id="{73E20524-B553-6CBF-7565-97DF14AA35D6}"/>
            </a:ext>
          </a:extLst>
        </p:cNvPr>
        <p:cNvGrpSpPr/>
        <p:nvPr/>
      </p:nvGrpSpPr>
      <p:grpSpPr>
        <a:xfrm>
          <a:off x="0" y="0"/>
          <a:ext cx="0" cy="0"/>
          <a:chOff x="0" y="0"/>
          <a:chExt cx="0" cy="0"/>
        </a:xfrm>
      </p:grpSpPr>
      <p:sp>
        <p:nvSpPr>
          <p:cNvPr id="285" name="Google Shape;285;g1bf53e04b89_0_32:notes">
            <a:extLst>
              <a:ext uri="{FF2B5EF4-FFF2-40B4-BE49-F238E27FC236}">
                <a16:creationId xmlns:a16="http://schemas.microsoft.com/office/drawing/2014/main" id="{6440AD3D-5EA8-C6C9-D6E4-0F5126F8C9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bf53e04b89_0_32:notes">
            <a:extLst>
              <a:ext uri="{FF2B5EF4-FFF2-40B4-BE49-F238E27FC236}">
                <a16:creationId xmlns:a16="http://schemas.microsoft.com/office/drawing/2014/main" id="{A601347F-DA23-01DD-1E38-98C4B3C899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76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9969CE31-C15A-E2D7-5C6E-B5DC828D8BE4}"/>
            </a:ext>
          </a:extLst>
        </p:cNvPr>
        <p:cNvGrpSpPr/>
        <p:nvPr/>
      </p:nvGrpSpPr>
      <p:grpSpPr>
        <a:xfrm>
          <a:off x="0" y="0"/>
          <a:ext cx="0" cy="0"/>
          <a:chOff x="0" y="0"/>
          <a:chExt cx="0" cy="0"/>
        </a:xfrm>
      </p:grpSpPr>
      <p:sp>
        <p:nvSpPr>
          <p:cNvPr id="311" name="Google Shape;311;g1bf103368ee_0_228:notes">
            <a:extLst>
              <a:ext uri="{FF2B5EF4-FFF2-40B4-BE49-F238E27FC236}">
                <a16:creationId xmlns:a16="http://schemas.microsoft.com/office/drawing/2014/main" id="{39D7BECA-614A-E13F-B93A-EBB48CB851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bf103368ee_0_228:notes">
            <a:extLst>
              <a:ext uri="{FF2B5EF4-FFF2-40B4-BE49-F238E27FC236}">
                <a16:creationId xmlns:a16="http://schemas.microsoft.com/office/drawing/2014/main" id="{6C875D77-3F50-7270-BFD9-6B8B2D7BE9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812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A811D0C6-41CE-5CEE-F54C-1A16FD43BFB3}"/>
            </a:ext>
          </a:extLst>
        </p:cNvPr>
        <p:cNvGrpSpPr/>
        <p:nvPr/>
      </p:nvGrpSpPr>
      <p:grpSpPr>
        <a:xfrm>
          <a:off x="0" y="0"/>
          <a:ext cx="0" cy="0"/>
          <a:chOff x="0" y="0"/>
          <a:chExt cx="0" cy="0"/>
        </a:xfrm>
      </p:grpSpPr>
      <p:sp>
        <p:nvSpPr>
          <p:cNvPr id="499" name="Google Shape;499;g21e6f1a0d6e_0_64:notes">
            <a:extLst>
              <a:ext uri="{FF2B5EF4-FFF2-40B4-BE49-F238E27FC236}">
                <a16:creationId xmlns:a16="http://schemas.microsoft.com/office/drawing/2014/main" id="{B0318743-A538-516F-D588-53E4749F0A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1e6f1a0d6e_0_64:notes">
            <a:extLst>
              <a:ext uri="{FF2B5EF4-FFF2-40B4-BE49-F238E27FC236}">
                <a16:creationId xmlns:a16="http://schemas.microsoft.com/office/drawing/2014/main" id="{2233674C-B719-CDBD-C92C-C46341D6D9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37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9D3EDD69-2DC5-8286-B043-9D2812853CA1}"/>
            </a:ext>
          </a:extLst>
        </p:cNvPr>
        <p:cNvGrpSpPr/>
        <p:nvPr/>
      </p:nvGrpSpPr>
      <p:grpSpPr>
        <a:xfrm>
          <a:off x="0" y="0"/>
          <a:ext cx="0" cy="0"/>
          <a:chOff x="0" y="0"/>
          <a:chExt cx="0" cy="0"/>
        </a:xfrm>
      </p:grpSpPr>
      <p:sp>
        <p:nvSpPr>
          <p:cNvPr id="499" name="Google Shape;499;g21e6f1a0d6e_0_64:notes">
            <a:extLst>
              <a:ext uri="{FF2B5EF4-FFF2-40B4-BE49-F238E27FC236}">
                <a16:creationId xmlns:a16="http://schemas.microsoft.com/office/drawing/2014/main" id="{6CE17EA7-D813-B110-D3A3-89173863D9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1e6f1a0d6e_0_64:notes">
            <a:extLst>
              <a:ext uri="{FF2B5EF4-FFF2-40B4-BE49-F238E27FC236}">
                <a16:creationId xmlns:a16="http://schemas.microsoft.com/office/drawing/2014/main" id="{BA40D124-8F72-8331-114B-8779B37A7C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80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6883E623-FBC1-1DE9-6419-301BEFE46ABD}"/>
            </a:ext>
          </a:extLst>
        </p:cNvPr>
        <p:cNvGrpSpPr/>
        <p:nvPr/>
      </p:nvGrpSpPr>
      <p:grpSpPr>
        <a:xfrm>
          <a:off x="0" y="0"/>
          <a:ext cx="0" cy="0"/>
          <a:chOff x="0" y="0"/>
          <a:chExt cx="0" cy="0"/>
        </a:xfrm>
      </p:grpSpPr>
      <p:sp>
        <p:nvSpPr>
          <p:cNvPr id="499" name="Google Shape;499;g21e6f1a0d6e_0_64:notes">
            <a:extLst>
              <a:ext uri="{FF2B5EF4-FFF2-40B4-BE49-F238E27FC236}">
                <a16:creationId xmlns:a16="http://schemas.microsoft.com/office/drawing/2014/main" id="{0D6D9302-309C-55C8-B114-D3D07E097E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1e6f1a0d6e_0_64:notes">
            <a:extLst>
              <a:ext uri="{FF2B5EF4-FFF2-40B4-BE49-F238E27FC236}">
                <a16:creationId xmlns:a16="http://schemas.microsoft.com/office/drawing/2014/main" id="{5F2E67B8-8E7D-8335-F5DD-82B7DBD8D1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66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bf53e04b8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bf53e04b8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D9122DAA-ADED-7C80-DDDE-D8EABBB728E4}"/>
            </a:ext>
          </a:extLst>
        </p:cNvPr>
        <p:cNvGrpSpPr/>
        <p:nvPr/>
      </p:nvGrpSpPr>
      <p:grpSpPr>
        <a:xfrm>
          <a:off x="0" y="0"/>
          <a:ext cx="0" cy="0"/>
          <a:chOff x="0" y="0"/>
          <a:chExt cx="0" cy="0"/>
        </a:xfrm>
      </p:grpSpPr>
      <p:sp>
        <p:nvSpPr>
          <p:cNvPr id="499" name="Google Shape;499;g21e6f1a0d6e_0_64:notes">
            <a:extLst>
              <a:ext uri="{FF2B5EF4-FFF2-40B4-BE49-F238E27FC236}">
                <a16:creationId xmlns:a16="http://schemas.microsoft.com/office/drawing/2014/main" id="{934E6D5D-BADC-BC39-8927-7C3CB2142F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1e6f1a0d6e_0_64:notes">
            <a:extLst>
              <a:ext uri="{FF2B5EF4-FFF2-40B4-BE49-F238E27FC236}">
                <a16:creationId xmlns:a16="http://schemas.microsoft.com/office/drawing/2014/main" id="{CA33ED16-100F-D323-5D6E-6759E6996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839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05574767-0EE6-D4B9-668A-F9BB4688D847}"/>
            </a:ext>
          </a:extLst>
        </p:cNvPr>
        <p:cNvGrpSpPr/>
        <p:nvPr/>
      </p:nvGrpSpPr>
      <p:grpSpPr>
        <a:xfrm>
          <a:off x="0" y="0"/>
          <a:ext cx="0" cy="0"/>
          <a:chOff x="0" y="0"/>
          <a:chExt cx="0" cy="0"/>
        </a:xfrm>
      </p:grpSpPr>
      <p:sp>
        <p:nvSpPr>
          <p:cNvPr id="866" name="Google Shape;866;g21e6f1a0d6e_0_135:notes">
            <a:extLst>
              <a:ext uri="{FF2B5EF4-FFF2-40B4-BE49-F238E27FC236}">
                <a16:creationId xmlns:a16="http://schemas.microsoft.com/office/drawing/2014/main" id="{EF20D1FE-3C53-8A70-8F84-92318177A4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1e6f1a0d6e_0_135:notes">
            <a:extLst>
              <a:ext uri="{FF2B5EF4-FFF2-40B4-BE49-F238E27FC236}">
                <a16:creationId xmlns:a16="http://schemas.microsoft.com/office/drawing/2014/main" id="{B3B938CA-0BD8-E9DD-73C0-6AB6FA68A2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67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bf53e04b8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bf53e04b8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108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e6f1a0d6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e6f1a0d6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1e6f1a0d6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1e6f1a0d6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bf103368e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bf103368e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1e6f1a0d6e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1e6f1a0d6e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a:extLst>
            <a:ext uri="{FF2B5EF4-FFF2-40B4-BE49-F238E27FC236}">
              <a16:creationId xmlns:a16="http://schemas.microsoft.com/office/drawing/2014/main" id="{C686953C-B4EC-0A41-E351-9366F441D744}"/>
            </a:ext>
          </a:extLst>
        </p:cNvPr>
        <p:cNvGrpSpPr/>
        <p:nvPr/>
      </p:nvGrpSpPr>
      <p:grpSpPr>
        <a:xfrm>
          <a:off x="0" y="0"/>
          <a:ext cx="0" cy="0"/>
          <a:chOff x="0" y="0"/>
          <a:chExt cx="0" cy="0"/>
        </a:xfrm>
      </p:grpSpPr>
      <p:sp>
        <p:nvSpPr>
          <p:cNvPr id="855" name="Google Shape;855;g21e6f1a0d6e_0_317:notes">
            <a:extLst>
              <a:ext uri="{FF2B5EF4-FFF2-40B4-BE49-F238E27FC236}">
                <a16:creationId xmlns:a16="http://schemas.microsoft.com/office/drawing/2014/main" id="{9A6140EA-5773-8F64-2047-F4AAD261F2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1e6f1a0d6e_0_317:notes">
            <a:extLst>
              <a:ext uri="{FF2B5EF4-FFF2-40B4-BE49-F238E27FC236}">
                <a16:creationId xmlns:a16="http://schemas.microsoft.com/office/drawing/2014/main" id="{787B4AEF-D838-C60E-D7D6-4F6E4DDDA0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44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1e6f1a0d6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1e6f1a0d6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929" t="5314" r="3099" b="13799"/>
          <a:stretch/>
        </p:blipFill>
        <p:spPr>
          <a:xfrm>
            <a:off x="-94888" y="0"/>
            <a:ext cx="9330376" cy="5143499"/>
          </a:xfrm>
          <a:prstGeom prst="rect">
            <a:avLst/>
          </a:prstGeom>
          <a:noFill/>
          <a:ln>
            <a:noFill/>
          </a:ln>
        </p:spPr>
      </p:pic>
      <p:pic>
        <p:nvPicPr>
          <p:cNvPr id="10" name="Google Shape;10;p2"/>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1" name="Google Shape;11;p2"/>
          <p:cNvSpPr txBox="1">
            <a:spLocks noGrp="1"/>
          </p:cNvSpPr>
          <p:nvPr>
            <p:ph type="ctrTitle"/>
          </p:nvPr>
        </p:nvSpPr>
        <p:spPr>
          <a:xfrm>
            <a:off x="2103000" y="768878"/>
            <a:ext cx="4938000" cy="2784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670800" y="3965125"/>
            <a:ext cx="3822600" cy="4095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0"/>
        <p:cNvGrpSpPr/>
        <p:nvPr/>
      </p:nvGrpSpPr>
      <p:grpSpPr>
        <a:xfrm>
          <a:off x="0" y="0"/>
          <a:ext cx="0" cy="0"/>
          <a:chOff x="0" y="0"/>
          <a:chExt cx="0" cy="0"/>
        </a:xfrm>
      </p:grpSpPr>
      <p:pic>
        <p:nvPicPr>
          <p:cNvPr id="141" name="Google Shape;141;p22"/>
          <p:cNvPicPr preferRelativeResize="0"/>
          <p:nvPr/>
        </p:nvPicPr>
        <p:blipFill rotWithShape="1">
          <a:blip r:embed="rId2">
            <a:alphaModFix/>
          </a:blip>
          <a:srcRect l="702" t="1249" r="16673" b="26080"/>
          <a:stretch/>
        </p:blipFill>
        <p:spPr>
          <a:xfrm rot="10800000" flipH="1">
            <a:off x="-94888" y="0"/>
            <a:ext cx="9330376" cy="5143499"/>
          </a:xfrm>
          <a:prstGeom prst="rect">
            <a:avLst/>
          </a:prstGeom>
          <a:noFill/>
          <a:ln>
            <a:noFill/>
          </a:ln>
        </p:spPr>
      </p:pic>
      <p:pic>
        <p:nvPicPr>
          <p:cNvPr id="142" name="Google Shape;142;p22"/>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43" name="Google Shape;143;p22"/>
          <p:cNvSpPr txBox="1">
            <a:spLocks noGrp="1"/>
          </p:cNvSpPr>
          <p:nvPr>
            <p:ph type="subTitle" idx="1"/>
          </p:nvPr>
        </p:nvSpPr>
        <p:spPr>
          <a:xfrm>
            <a:off x="1099875" y="2198300"/>
            <a:ext cx="198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subTitle" idx="2"/>
          </p:nvPr>
        </p:nvSpPr>
        <p:spPr>
          <a:xfrm>
            <a:off x="1095700" y="1768793"/>
            <a:ext cx="19851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45" name="Google Shape;145;p22"/>
          <p:cNvSpPr txBox="1">
            <a:spLocks noGrp="1"/>
          </p:cNvSpPr>
          <p:nvPr>
            <p:ph type="subTitle" idx="3"/>
          </p:nvPr>
        </p:nvSpPr>
        <p:spPr>
          <a:xfrm>
            <a:off x="3581532" y="2198292"/>
            <a:ext cx="198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subTitle" idx="4"/>
          </p:nvPr>
        </p:nvSpPr>
        <p:spPr>
          <a:xfrm>
            <a:off x="3577363" y="1768785"/>
            <a:ext cx="19851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47" name="Google Shape;147;p22"/>
          <p:cNvSpPr txBox="1">
            <a:spLocks noGrp="1"/>
          </p:cNvSpPr>
          <p:nvPr>
            <p:ph type="subTitle" idx="5"/>
          </p:nvPr>
        </p:nvSpPr>
        <p:spPr>
          <a:xfrm>
            <a:off x="1099875" y="3482730"/>
            <a:ext cx="19851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2"/>
          <p:cNvSpPr txBox="1">
            <a:spLocks noGrp="1"/>
          </p:cNvSpPr>
          <p:nvPr>
            <p:ph type="subTitle" idx="6"/>
          </p:nvPr>
        </p:nvSpPr>
        <p:spPr>
          <a:xfrm>
            <a:off x="1095700" y="3053202"/>
            <a:ext cx="19851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49" name="Google Shape;149;p22"/>
          <p:cNvSpPr txBox="1">
            <a:spLocks noGrp="1"/>
          </p:cNvSpPr>
          <p:nvPr>
            <p:ph type="subTitle" idx="7"/>
          </p:nvPr>
        </p:nvSpPr>
        <p:spPr>
          <a:xfrm>
            <a:off x="3588485" y="3482719"/>
            <a:ext cx="1980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txBox="1">
            <a:spLocks noGrp="1"/>
          </p:cNvSpPr>
          <p:nvPr>
            <p:ph type="subTitle" idx="8"/>
          </p:nvPr>
        </p:nvSpPr>
        <p:spPr>
          <a:xfrm>
            <a:off x="3584325" y="3053193"/>
            <a:ext cx="19809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51" name="Google Shape;151;p22"/>
          <p:cNvSpPr txBox="1">
            <a:spLocks noGrp="1"/>
          </p:cNvSpPr>
          <p:nvPr>
            <p:ph type="subTitle" idx="9"/>
          </p:nvPr>
        </p:nvSpPr>
        <p:spPr>
          <a:xfrm>
            <a:off x="6068730" y="2198292"/>
            <a:ext cx="1980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2"/>
          <p:cNvSpPr txBox="1">
            <a:spLocks noGrp="1"/>
          </p:cNvSpPr>
          <p:nvPr>
            <p:ph type="subTitle" idx="13"/>
          </p:nvPr>
        </p:nvSpPr>
        <p:spPr>
          <a:xfrm>
            <a:off x="6064575" y="1768785"/>
            <a:ext cx="19809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53" name="Google Shape;153;p22"/>
          <p:cNvSpPr txBox="1">
            <a:spLocks noGrp="1"/>
          </p:cNvSpPr>
          <p:nvPr>
            <p:ph type="subTitle" idx="14"/>
          </p:nvPr>
        </p:nvSpPr>
        <p:spPr>
          <a:xfrm>
            <a:off x="6068730" y="3482730"/>
            <a:ext cx="1980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2"/>
          <p:cNvSpPr txBox="1">
            <a:spLocks noGrp="1"/>
          </p:cNvSpPr>
          <p:nvPr>
            <p:ph type="subTitle" idx="15"/>
          </p:nvPr>
        </p:nvSpPr>
        <p:spPr>
          <a:xfrm>
            <a:off x="6064575" y="3053202"/>
            <a:ext cx="1980900" cy="50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700">
                <a:latin typeface="Anton"/>
                <a:ea typeface="Anton"/>
                <a:cs typeface="Anton"/>
                <a:sym typeface="Anton"/>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55" name="Google Shape;155;p22"/>
          <p:cNvSpPr txBox="1">
            <a:spLocks noGrp="1"/>
          </p:cNvSpPr>
          <p:nvPr>
            <p:ph type="title"/>
          </p:nvPr>
        </p:nvSpPr>
        <p:spPr>
          <a:xfrm>
            <a:off x="1099875" y="542175"/>
            <a:ext cx="69456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blip>
          <a:srcRect l="4929" t="5314" r="3099" b="13799"/>
          <a:stretch/>
        </p:blipFill>
        <p:spPr>
          <a:xfrm>
            <a:off x="-94888" y="0"/>
            <a:ext cx="9330376" cy="5143499"/>
          </a:xfrm>
          <a:prstGeom prst="rect">
            <a:avLst/>
          </a:prstGeom>
          <a:noFill/>
          <a:ln>
            <a:noFill/>
          </a:ln>
        </p:spPr>
      </p:pic>
      <p:pic>
        <p:nvPicPr>
          <p:cNvPr id="171" name="Google Shape;171;p24"/>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72" name="Google Shape;172;p24"/>
          <p:cNvSpPr txBox="1">
            <a:spLocks noGrp="1"/>
          </p:cNvSpPr>
          <p:nvPr>
            <p:ph type="title"/>
          </p:nvPr>
        </p:nvSpPr>
        <p:spPr>
          <a:xfrm>
            <a:off x="720000" y="542176"/>
            <a:ext cx="77040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4">
    <p:spTree>
      <p:nvGrpSpPr>
        <p:cNvPr id="1" name="Shape 177"/>
        <p:cNvGrpSpPr/>
        <p:nvPr/>
      </p:nvGrpSpPr>
      <p:grpSpPr>
        <a:xfrm>
          <a:off x="0" y="0"/>
          <a:ext cx="0" cy="0"/>
          <a:chOff x="0" y="0"/>
          <a:chExt cx="0" cy="0"/>
        </a:xfrm>
      </p:grpSpPr>
      <p:pic>
        <p:nvPicPr>
          <p:cNvPr id="178" name="Google Shape;178;p26"/>
          <p:cNvPicPr preferRelativeResize="0"/>
          <p:nvPr/>
        </p:nvPicPr>
        <p:blipFill rotWithShape="1">
          <a:blip r:embed="rId2">
            <a:alphaModFix/>
          </a:blip>
          <a:srcRect l="1047" t="3506" r="20156" b="27188"/>
          <a:stretch/>
        </p:blipFill>
        <p:spPr>
          <a:xfrm flipH="1">
            <a:off x="-94888" y="0"/>
            <a:ext cx="9330376" cy="5143499"/>
          </a:xfrm>
          <a:prstGeom prst="rect">
            <a:avLst/>
          </a:prstGeom>
          <a:noFill/>
          <a:ln>
            <a:noFill/>
          </a:ln>
        </p:spPr>
      </p:pic>
      <p:pic>
        <p:nvPicPr>
          <p:cNvPr id="179" name="Google Shape;179;p26"/>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80" name="Google Shape;180;p26"/>
          <p:cNvSpPr txBox="1">
            <a:spLocks noGrp="1"/>
          </p:cNvSpPr>
          <p:nvPr>
            <p:ph type="title"/>
          </p:nvPr>
        </p:nvSpPr>
        <p:spPr>
          <a:xfrm>
            <a:off x="720000" y="542175"/>
            <a:ext cx="49416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1"/>
        <p:cNvGrpSpPr/>
        <p:nvPr/>
      </p:nvGrpSpPr>
      <p:grpSpPr>
        <a:xfrm>
          <a:off x="0" y="0"/>
          <a:ext cx="0" cy="0"/>
          <a:chOff x="0" y="0"/>
          <a:chExt cx="0" cy="0"/>
        </a:xfrm>
      </p:grpSpPr>
      <p:pic>
        <p:nvPicPr>
          <p:cNvPr id="212" name="Google Shape;212;p34"/>
          <p:cNvPicPr preferRelativeResize="0"/>
          <p:nvPr/>
        </p:nvPicPr>
        <p:blipFill rotWithShape="1">
          <a:blip r:embed="rId2">
            <a:alphaModFix/>
          </a:blip>
          <a:srcRect l="6508" t="21313" r="12839" b="7759"/>
          <a:stretch/>
        </p:blipFill>
        <p:spPr>
          <a:xfrm>
            <a:off x="-94888" y="0"/>
            <a:ext cx="9330376" cy="5143499"/>
          </a:xfrm>
          <a:prstGeom prst="rect">
            <a:avLst/>
          </a:prstGeom>
          <a:noFill/>
          <a:ln>
            <a:noFill/>
          </a:ln>
        </p:spPr>
      </p:pic>
      <p:pic>
        <p:nvPicPr>
          <p:cNvPr id="213" name="Google Shape;213;p34"/>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pic>
        <p:nvPicPr>
          <p:cNvPr id="214" name="Google Shape;214;p34"/>
          <p:cNvPicPr preferRelativeResize="0"/>
          <p:nvPr/>
        </p:nvPicPr>
        <p:blipFill>
          <a:blip r:embed="rId4">
            <a:alphaModFix/>
          </a:blip>
          <a:stretch>
            <a:fillRect/>
          </a:stretch>
        </p:blipFill>
        <p:spPr>
          <a:xfrm rot="-10799998">
            <a:off x="363648" y="1241210"/>
            <a:ext cx="2101201" cy="2134721"/>
          </a:xfrm>
          <a:prstGeom prst="rect">
            <a:avLst/>
          </a:prstGeom>
          <a:noFill/>
          <a:ln>
            <a:noFill/>
          </a:ln>
        </p:spPr>
      </p:pic>
      <p:pic>
        <p:nvPicPr>
          <p:cNvPr id="215" name="Google Shape;215;p34"/>
          <p:cNvPicPr preferRelativeResize="0"/>
          <p:nvPr/>
        </p:nvPicPr>
        <p:blipFill>
          <a:blip r:embed="rId4">
            <a:alphaModFix/>
          </a:blip>
          <a:stretch>
            <a:fillRect/>
          </a:stretch>
        </p:blipFill>
        <p:spPr>
          <a:xfrm rot="8100000">
            <a:off x="1761074" y="3758154"/>
            <a:ext cx="1021300" cy="1037583"/>
          </a:xfrm>
          <a:prstGeom prst="rect">
            <a:avLst/>
          </a:prstGeom>
          <a:noFill/>
          <a:ln>
            <a:noFill/>
          </a:ln>
        </p:spPr>
      </p:pic>
      <p:pic>
        <p:nvPicPr>
          <p:cNvPr id="216" name="Google Shape;216;p34"/>
          <p:cNvPicPr preferRelativeResize="0"/>
          <p:nvPr/>
        </p:nvPicPr>
        <p:blipFill>
          <a:blip r:embed="rId4">
            <a:alphaModFix/>
          </a:blip>
          <a:stretch>
            <a:fillRect/>
          </a:stretch>
        </p:blipFill>
        <p:spPr>
          <a:xfrm rot="10800000">
            <a:off x="643527" y="4018491"/>
            <a:ext cx="618596" cy="628459"/>
          </a:xfrm>
          <a:prstGeom prst="rect">
            <a:avLst/>
          </a:prstGeom>
          <a:noFill/>
          <a:ln>
            <a:noFill/>
          </a:ln>
        </p:spPr>
      </p:pic>
      <p:pic>
        <p:nvPicPr>
          <p:cNvPr id="217" name="Google Shape;217;p34"/>
          <p:cNvPicPr preferRelativeResize="0"/>
          <p:nvPr/>
        </p:nvPicPr>
        <p:blipFill>
          <a:blip r:embed="rId4">
            <a:alphaModFix/>
          </a:blip>
          <a:stretch>
            <a:fillRect/>
          </a:stretch>
        </p:blipFill>
        <p:spPr>
          <a:xfrm rot="-8100000">
            <a:off x="1391402" y="356742"/>
            <a:ext cx="618595" cy="62845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l="1047" t="3506" r="20156" b="27188"/>
          <a:stretch/>
        </p:blipFill>
        <p:spPr>
          <a:xfrm flipH="1">
            <a:off x="-94888" y="0"/>
            <a:ext cx="9330376" cy="5143499"/>
          </a:xfrm>
          <a:prstGeom prst="rect">
            <a:avLst/>
          </a:prstGeom>
          <a:noFill/>
          <a:ln>
            <a:noFill/>
          </a:ln>
        </p:spPr>
      </p:pic>
      <p:pic>
        <p:nvPicPr>
          <p:cNvPr id="220" name="Google Shape;220;p35"/>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pic>
        <p:nvPicPr>
          <p:cNvPr id="221" name="Google Shape;221;p35"/>
          <p:cNvPicPr preferRelativeResize="0"/>
          <p:nvPr/>
        </p:nvPicPr>
        <p:blipFill>
          <a:blip r:embed="rId4">
            <a:alphaModFix/>
          </a:blip>
          <a:stretch>
            <a:fillRect/>
          </a:stretch>
        </p:blipFill>
        <p:spPr>
          <a:xfrm rot="-7" flipH="1">
            <a:off x="5806586" y="886365"/>
            <a:ext cx="1708052" cy="2145925"/>
          </a:xfrm>
          <a:prstGeom prst="rect">
            <a:avLst/>
          </a:prstGeom>
          <a:noFill/>
          <a:ln>
            <a:noFill/>
          </a:ln>
        </p:spPr>
      </p:pic>
      <p:pic>
        <p:nvPicPr>
          <p:cNvPr id="222" name="Google Shape;222;p35"/>
          <p:cNvPicPr preferRelativeResize="0"/>
          <p:nvPr/>
        </p:nvPicPr>
        <p:blipFill>
          <a:blip r:embed="rId4">
            <a:alphaModFix/>
          </a:blip>
          <a:stretch>
            <a:fillRect/>
          </a:stretch>
        </p:blipFill>
        <p:spPr>
          <a:xfrm rot="-6300007" flipH="1">
            <a:off x="8075284" y="2386053"/>
            <a:ext cx="1110943" cy="1395753"/>
          </a:xfrm>
          <a:prstGeom prst="rect">
            <a:avLst/>
          </a:prstGeom>
          <a:noFill/>
          <a:ln>
            <a:noFill/>
          </a:ln>
        </p:spPr>
      </p:pic>
      <p:pic>
        <p:nvPicPr>
          <p:cNvPr id="223" name="Google Shape;223;p35"/>
          <p:cNvPicPr preferRelativeResize="0"/>
          <p:nvPr/>
        </p:nvPicPr>
        <p:blipFill>
          <a:blip r:embed="rId4">
            <a:alphaModFix/>
          </a:blip>
          <a:stretch>
            <a:fillRect/>
          </a:stretch>
        </p:blipFill>
        <p:spPr>
          <a:xfrm rot="-3600002" flipH="1">
            <a:off x="6532273" y="3805000"/>
            <a:ext cx="1477286" cy="1855992"/>
          </a:xfrm>
          <a:prstGeom prst="rect">
            <a:avLst/>
          </a:prstGeom>
          <a:noFill/>
          <a:ln>
            <a:noFill/>
          </a:ln>
        </p:spPr>
      </p:pic>
      <p:pic>
        <p:nvPicPr>
          <p:cNvPr id="224" name="Google Shape;224;p35"/>
          <p:cNvPicPr preferRelativeResize="0"/>
          <p:nvPr/>
        </p:nvPicPr>
        <p:blipFill>
          <a:blip r:embed="rId4">
            <a:alphaModFix/>
          </a:blip>
          <a:stretch>
            <a:fillRect/>
          </a:stretch>
        </p:blipFill>
        <p:spPr>
          <a:xfrm rot="8999986" flipH="1">
            <a:off x="7702905" y="-285349"/>
            <a:ext cx="1089757" cy="13691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4929" t="5314" r="3099" b="13799"/>
          <a:stretch/>
        </p:blipFill>
        <p:spPr>
          <a:xfrm>
            <a:off x="-94888" y="0"/>
            <a:ext cx="9330376" cy="5143499"/>
          </a:xfrm>
          <a:prstGeom prst="rect">
            <a:avLst/>
          </a:prstGeom>
          <a:noFill/>
          <a:ln>
            <a:noFill/>
          </a:ln>
        </p:spPr>
      </p:pic>
      <p:pic>
        <p:nvPicPr>
          <p:cNvPr id="21" name="Google Shape;21;p4"/>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22" name="Google Shape;22;p4"/>
          <p:cNvSpPr txBox="1">
            <a:spLocks noGrp="1"/>
          </p:cNvSpPr>
          <p:nvPr>
            <p:ph type="body" idx="1"/>
          </p:nvPr>
        </p:nvSpPr>
        <p:spPr>
          <a:xfrm>
            <a:off x="1610525" y="1539525"/>
            <a:ext cx="5922900" cy="2367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 name="Google Shape;23;p4"/>
          <p:cNvSpPr txBox="1">
            <a:spLocks noGrp="1"/>
          </p:cNvSpPr>
          <p:nvPr>
            <p:ph type="title"/>
          </p:nvPr>
        </p:nvSpPr>
        <p:spPr>
          <a:xfrm>
            <a:off x="1610550" y="542175"/>
            <a:ext cx="59229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l="19139" t="3506" r="2064" b="27188"/>
          <a:stretch/>
        </p:blipFill>
        <p:spPr>
          <a:xfrm flipH="1">
            <a:off x="-94888" y="0"/>
            <a:ext cx="9330376" cy="5143499"/>
          </a:xfrm>
          <a:prstGeom prst="rect">
            <a:avLst/>
          </a:prstGeom>
          <a:noFill/>
          <a:ln>
            <a:noFill/>
          </a:ln>
        </p:spPr>
      </p:pic>
      <p:pic>
        <p:nvPicPr>
          <p:cNvPr id="36" name="Google Shape;36;p7"/>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37" name="Google Shape;37;p7"/>
          <p:cNvSpPr txBox="1">
            <a:spLocks noGrp="1"/>
          </p:cNvSpPr>
          <p:nvPr>
            <p:ph type="body" idx="1"/>
          </p:nvPr>
        </p:nvSpPr>
        <p:spPr>
          <a:xfrm>
            <a:off x="5069788" y="1788800"/>
            <a:ext cx="2461500" cy="222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38" name="Google Shape;38;p7"/>
          <p:cNvSpPr>
            <a:spLocks noGrp="1"/>
          </p:cNvSpPr>
          <p:nvPr>
            <p:ph type="pic" idx="2"/>
          </p:nvPr>
        </p:nvSpPr>
        <p:spPr>
          <a:xfrm flipH="1">
            <a:off x="1612713" y="1671950"/>
            <a:ext cx="2683500" cy="2457300"/>
          </a:xfrm>
          <a:prstGeom prst="rect">
            <a:avLst/>
          </a:prstGeom>
          <a:noFill/>
          <a:ln>
            <a:noFill/>
          </a:ln>
        </p:spPr>
      </p:sp>
      <p:sp>
        <p:nvSpPr>
          <p:cNvPr id="39" name="Google Shape;39;p7"/>
          <p:cNvSpPr txBox="1">
            <a:spLocks noGrp="1"/>
          </p:cNvSpPr>
          <p:nvPr>
            <p:ph type="title"/>
          </p:nvPr>
        </p:nvSpPr>
        <p:spPr>
          <a:xfrm>
            <a:off x="720000" y="542176"/>
            <a:ext cx="77040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blip>
          <a:srcRect l="6508" t="21313" r="12839" b="7759"/>
          <a:stretch/>
        </p:blipFill>
        <p:spPr>
          <a:xfrm>
            <a:off x="-94888" y="0"/>
            <a:ext cx="9330376" cy="5143499"/>
          </a:xfrm>
          <a:prstGeom prst="rect">
            <a:avLst/>
          </a:prstGeom>
          <a:noFill/>
          <a:ln>
            <a:noFill/>
          </a:ln>
        </p:spPr>
      </p:pic>
      <p:pic>
        <p:nvPicPr>
          <p:cNvPr id="46" name="Google Shape;46;p9"/>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47" name="Google Shape;47;p9"/>
          <p:cNvSpPr txBox="1">
            <a:spLocks noGrp="1"/>
          </p:cNvSpPr>
          <p:nvPr>
            <p:ph type="subTitle" idx="1"/>
          </p:nvPr>
        </p:nvSpPr>
        <p:spPr>
          <a:xfrm>
            <a:off x="2241550" y="2266950"/>
            <a:ext cx="4661100" cy="133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txBox="1">
            <a:spLocks noGrp="1"/>
          </p:cNvSpPr>
          <p:nvPr>
            <p:ph type="title"/>
          </p:nvPr>
        </p:nvSpPr>
        <p:spPr>
          <a:xfrm>
            <a:off x="2241450" y="1543961"/>
            <a:ext cx="4661100" cy="8394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sz="4500"/>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82"/>
        <p:cNvGrpSpPr/>
        <p:nvPr/>
      </p:nvGrpSpPr>
      <p:grpSpPr>
        <a:xfrm>
          <a:off x="0" y="0"/>
          <a:ext cx="0" cy="0"/>
          <a:chOff x="0" y="0"/>
          <a:chExt cx="0" cy="0"/>
        </a:xfrm>
      </p:grpSpPr>
      <p:pic>
        <p:nvPicPr>
          <p:cNvPr id="83" name="Google Shape;83;p15"/>
          <p:cNvPicPr preferRelativeResize="0"/>
          <p:nvPr/>
        </p:nvPicPr>
        <p:blipFill rotWithShape="1">
          <a:blip r:embed="rId2">
            <a:alphaModFix/>
          </a:blip>
          <a:srcRect l="702" t="1249" r="16673" b="26080"/>
          <a:stretch/>
        </p:blipFill>
        <p:spPr>
          <a:xfrm rot="10800000" flipH="1">
            <a:off x="-94888" y="0"/>
            <a:ext cx="9330376" cy="5143499"/>
          </a:xfrm>
          <a:prstGeom prst="rect">
            <a:avLst/>
          </a:prstGeom>
          <a:noFill/>
          <a:ln>
            <a:noFill/>
          </a:ln>
        </p:spPr>
      </p:pic>
      <p:pic>
        <p:nvPicPr>
          <p:cNvPr id="84" name="Google Shape;84;p15"/>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85" name="Google Shape;85;p15"/>
          <p:cNvSpPr txBox="1">
            <a:spLocks noGrp="1"/>
          </p:cNvSpPr>
          <p:nvPr>
            <p:ph type="subTitle" idx="1"/>
          </p:nvPr>
        </p:nvSpPr>
        <p:spPr>
          <a:xfrm>
            <a:off x="2092150" y="3807100"/>
            <a:ext cx="4959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5"/>
          <p:cNvSpPr txBox="1">
            <a:spLocks noGrp="1"/>
          </p:cNvSpPr>
          <p:nvPr>
            <p:ph type="title"/>
          </p:nvPr>
        </p:nvSpPr>
        <p:spPr>
          <a:xfrm>
            <a:off x="2092200" y="542175"/>
            <a:ext cx="49596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8"/>
        <p:cNvGrpSpPr/>
        <p:nvPr/>
      </p:nvGrpSpPr>
      <p:grpSpPr>
        <a:xfrm>
          <a:off x="0" y="0"/>
          <a:ext cx="0" cy="0"/>
          <a:chOff x="0" y="0"/>
          <a:chExt cx="0" cy="0"/>
        </a:xfrm>
      </p:grpSpPr>
      <p:pic>
        <p:nvPicPr>
          <p:cNvPr id="109" name="Google Shape;109;p19"/>
          <p:cNvPicPr preferRelativeResize="0"/>
          <p:nvPr/>
        </p:nvPicPr>
        <p:blipFill rotWithShape="1">
          <a:blip r:embed="rId2">
            <a:alphaModFix/>
          </a:blip>
          <a:srcRect l="16962" t="1249" r="413" b="26080"/>
          <a:stretch/>
        </p:blipFill>
        <p:spPr>
          <a:xfrm rot="10800000" flipH="1">
            <a:off x="-94888" y="0"/>
            <a:ext cx="9330376" cy="5143499"/>
          </a:xfrm>
          <a:prstGeom prst="rect">
            <a:avLst/>
          </a:prstGeom>
          <a:noFill/>
          <a:ln>
            <a:noFill/>
          </a:ln>
        </p:spPr>
      </p:pic>
      <p:pic>
        <p:nvPicPr>
          <p:cNvPr id="110" name="Google Shape;110;p19"/>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11" name="Google Shape;111;p19"/>
          <p:cNvSpPr txBox="1">
            <a:spLocks noGrp="1"/>
          </p:cNvSpPr>
          <p:nvPr>
            <p:ph type="subTitle" idx="1"/>
          </p:nvPr>
        </p:nvSpPr>
        <p:spPr>
          <a:xfrm>
            <a:off x="751775" y="2810375"/>
            <a:ext cx="2272800" cy="48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12" name="Google Shape;112;p19"/>
          <p:cNvSpPr txBox="1">
            <a:spLocks noGrp="1"/>
          </p:cNvSpPr>
          <p:nvPr>
            <p:ph type="subTitle" idx="2"/>
          </p:nvPr>
        </p:nvSpPr>
        <p:spPr>
          <a:xfrm>
            <a:off x="751775" y="3212155"/>
            <a:ext cx="2272800" cy="8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9"/>
          <p:cNvSpPr txBox="1">
            <a:spLocks noGrp="1"/>
          </p:cNvSpPr>
          <p:nvPr>
            <p:ph type="subTitle" idx="3"/>
          </p:nvPr>
        </p:nvSpPr>
        <p:spPr>
          <a:xfrm>
            <a:off x="3435600" y="3212157"/>
            <a:ext cx="2272800" cy="8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subTitle" idx="4"/>
          </p:nvPr>
        </p:nvSpPr>
        <p:spPr>
          <a:xfrm>
            <a:off x="6119400" y="3212157"/>
            <a:ext cx="2272800" cy="8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9"/>
          <p:cNvSpPr txBox="1">
            <a:spLocks noGrp="1"/>
          </p:cNvSpPr>
          <p:nvPr>
            <p:ph type="subTitle" idx="5"/>
          </p:nvPr>
        </p:nvSpPr>
        <p:spPr>
          <a:xfrm>
            <a:off x="3435600" y="2810375"/>
            <a:ext cx="2272800" cy="48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16" name="Google Shape;116;p19"/>
          <p:cNvSpPr txBox="1">
            <a:spLocks noGrp="1"/>
          </p:cNvSpPr>
          <p:nvPr>
            <p:ph type="subTitle" idx="6"/>
          </p:nvPr>
        </p:nvSpPr>
        <p:spPr>
          <a:xfrm>
            <a:off x="6119400" y="2810375"/>
            <a:ext cx="2272800" cy="48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17" name="Google Shape;117;p19"/>
          <p:cNvSpPr txBox="1">
            <a:spLocks noGrp="1"/>
          </p:cNvSpPr>
          <p:nvPr>
            <p:ph type="title"/>
          </p:nvPr>
        </p:nvSpPr>
        <p:spPr>
          <a:xfrm>
            <a:off x="720000" y="542176"/>
            <a:ext cx="77040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118"/>
        <p:cNvGrpSpPr/>
        <p:nvPr/>
      </p:nvGrpSpPr>
      <p:grpSpPr>
        <a:xfrm>
          <a:off x="0" y="0"/>
          <a:ext cx="0" cy="0"/>
          <a:chOff x="0" y="0"/>
          <a:chExt cx="0" cy="0"/>
        </a:xfrm>
      </p:grpSpPr>
      <p:pic>
        <p:nvPicPr>
          <p:cNvPr id="119" name="Google Shape;119;p20"/>
          <p:cNvPicPr preferRelativeResize="0"/>
          <p:nvPr/>
        </p:nvPicPr>
        <p:blipFill rotWithShape="1">
          <a:blip r:embed="rId2">
            <a:alphaModFix/>
          </a:blip>
          <a:srcRect l="6508" t="21313" r="12839" b="7759"/>
          <a:stretch/>
        </p:blipFill>
        <p:spPr>
          <a:xfrm>
            <a:off x="-94888" y="0"/>
            <a:ext cx="9330376" cy="5143499"/>
          </a:xfrm>
          <a:prstGeom prst="rect">
            <a:avLst/>
          </a:prstGeom>
          <a:noFill/>
          <a:ln>
            <a:noFill/>
          </a:ln>
        </p:spPr>
      </p:pic>
      <p:pic>
        <p:nvPicPr>
          <p:cNvPr id="120" name="Google Shape;120;p20"/>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21" name="Google Shape;121;p20"/>
          <p:cNvSpPr txBox="1">
            <a:spLocks noGrp="1"/>
          </p:cNvSpPr>
          <p:nvPr>
            <p:ph type="subTitle" idx="1"/>
          </p:nvPr>
        </p:nvSpPr>
        <p:spPr>
          <a:xfrm>
            <a:off x="1526275" y="1985999"/>
            <a:ext cx="4695600" cy="4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22" name="Google Shape;122;p20"/>
          <p:cNvSpPr txBox="1">
            <a:spLocks noGrp="1"/>
          </p:cNvSpPr>
          <p:nvPr>
            <p:ph type="subTitle" idx="2"/>
          </p:nvPr>
        </p:nvSpPr>
        <p:spPr>
          <a:xfrm>
            <a:off x="1526275" y="3007650"/>
            <a:ext cx="4695600" cy="4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23" name="Google Shape;123;p20"/>
          <p:cNvSpPr txBox="1">
            <a:spLocks noGrp="1"/>
          </p:cNvSpPr>
          <p:nvPr>
            <p:ph type="subTitle" idx="3"/>
          </p:nvPr>
        </p:nvSpPr>
        <p:spPr>
          <a:xfrm>
            <a:off x="1526275" y="1473900"/>
            <a:ext cx="46956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subTitle" idx="4"/>
          </p:nvPr>
        </p:nvSpPr>
        <p:spPr>
          <a:xfrm>
            <a:off x="1526275" y="2495551"/>
            <a:ext cx="46956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title"/>
          </p:nvPr>
        </p:nvSpPr>
        <p:spPr>
          <a:xfrm>
            <a:off x="1038575" y="542175"/>
            <a:ext cx="51834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
        <p:nvSpPr>
          <p:cNvPr id="126" name="Google Shape;126;p20"/>
          <p:cNvSpPr txBox="1">
            <a:spLocks noGrp="1"/>
          </p:cNvSpPr>
          <p:nvPr>
            <p:ph type="subTitle" idx="5"/>
          </p:nvPr>
        </p:nvSpPr>
        <p:spPr>
          <a:xfrm>
            <a:off x="1526275" y="4029300"/>
            <a:ext cx="4695600" cy="46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27" name="Google Shape;127;p20"/>
          <p:cNvSpPr txBox="1">
            <a:spLocks noGrp="1"/>
          </p:cNvSpPr>
          <p:nvPr>
            <p:ph type="subTitle" idx="6"/>
          </p:nvPr>
        </p:nvSpPr>
        <p:spPr>
          <a:xfrm>
            <a:off x="1526275" y="3517201"/>
            <a:ext cx="46956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8"/>
        <p:cNvGrpSpPr/>
        <p:nvPr/>
      </p:nvGrpSpPr>
      <p:grpSpPr>
        <a:xfrm>
          <a:off x="0" y="0"/>
          <a:ext cx="0" cy="0"/>
          <a:chOff x="0" y="0"/>
          <a:chExt cx="0" cy="0"/>
        </a:xfrm>
      </p:grpSpPr>
      <p:pic>
        <p:nvPicPr>
          <p:cNvPr id="129" name="Google Shape;129;p21"/>
          <p:cNvPicPr preferRelativeResize="0"/>
          <p:nvPr/>
        </p:nvPicPr>
        <p:blipFill rotWithShape="1">
          <a:blip r:embed="rId2">
            <a:alphaModFix/>
          </a:blip>
          <a:srcRect l="702" t="1249" r="16673" b="26080"/>
          <a:stretch/>
        </p:blipFill>
        <p:spPr>
          <a:xfrm rot="10800000" flipH="1">
            <a:off x="-94888" y="0"/>
            <a:ext cx="9330376" cy="5143499"/>
          </a:xfrm>
          <a:prstGeom prst="rect">
            <a:avLst/>
          </a:prstGeom>
          <a:noFill/>
          <a:ln>
            <a:noFill/>
          </a:ln>
        </p:spPr>
      </p:pic>
      <p:pic>
        <p:nvPicPr>
          <p:cNvPr id="130" name="Google Shape;130;p21"/>
          <p:cNvPicPr preferRelativeResize="0"/>
          <p:nvPr/>
        </p:nvPicPr>
        <p:blipFill rotWithShape="1">
          <a:blip r:embed="rId3">
            <a:alphaModFix amt="6000"/>
          </a:blip>
          <a:srcRect l="4165" t="14659" r="5475" b="10276"/>
          <a:stretch/>
        </p:blipFill>
        <p:spPr>
          <a:xfrm>
            <a:off x="-130175" y="-34050"/>
            <a:ext cx="9404349" cy="5211601"/>
          </a:xfrm>
          <a:prstGeom prst="rect">
            <a:avLst/>
          </a:prstGeom>
          <a:noFill/>
          <a:ln>
            <a:noFill/>
          </a:ln>
        </p:spPr>
      </p:pic>
      <p:sp>
        <p:nvSpPr>
          <p:cNvPr id="131" name="Google Shape;131;p21"/>
          <p:cNvSpPr txBox="1">
            <a:spLocks noGrp="1"/>
          </p:cNvSpPr>
          <p:nvPr>
            <p:ph type="subTitle" idx="1"/>
          </p:nvPr>
        </p:nvSpPr>
        <p:spPr>
          <a:xfrm>
            <a:off x="2663980" y="1650010"/>
            <a:ext cx="18099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32" name="Google Shape;132;p21"/>
          <p:cNvSpPr txBox="1">
            <a:spLocks noGrp="1"/>
          </p:cNvSpPr>
          <p:nvPr>
            <p:ph type="subTitle" idx="2"/>
          </p:nvPr>
        </p:nvSpPr>
        <p:spPr>
          <a:xfrm>
            <a:off x="2663980" y="2045608"/>
            <a:ext cx="18099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subTitle" idx="3"/>
          </p:nvPr>
        </p:nvSpPr>
        <p:spPr>
          <a:xfrm>
            <a:off x="6614906" y="2045608"/>
            <a:ext cx="18099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subTitle" idx="4"/>
          </p:nvPr>
        </p:nvSpPr>
        <p:spPr>
          <a:xfrm>
            <a:off x="2663980" y="3600610"/>
            <a:ext cx="18099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1"/>
          <p:cNvSpPr txBox="1">
            <a:spLocks noGrp="1"/>
          </p:cNvSpPr>
          <p:nvPr>
            <p:ph type="subTitle" idx="5"/>
          </p:nvPr>
        </p:nvSpPr>
        <p:spPr>
          <a:xfrm>
            <a:off x="6614906" y="3600610"/>
            <a:ext cx="18099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1"/>
          <p:cNvSpPr txBox="1">
            <a:spLocks noGrp="1"/>
          </p:cNvSpPr>
          <p:nvPr>
            <p:ph type="subTitle" idx="6"/>
          </p:nvPr>
        </p:nvSpPr>
        <p:spPr>
          <a:xfrm>
            <a:off x="2663980" y="3200236"/>
            <a:ext cx="18099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37" name="Google Shape;137;p21"/>
          <p:cNvSpPr txBox="1">
            <a:spLocks noGrp="1"/>
          </p:cNvSpPr>
          <p:nvPr>
            <p:ph type="subTitle" idx="7"/>
          </p:nvPr>
        </p:nvSpPr>
        <p:spPr>
          <a:xfrm>
            <a:off x="6614905" y="1650010"/>
            <a:ext cx="18099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38" name="Google Shape;138;p21"/>
          <p:cNvSpPr txBox="1">
            <a:spLocks noGrp="1"/>
          </p:cNvSpPr>
          <p:nvPr>
            <p:ph type="subTitle" idx="8"/>
          </p:nvPr>
        </p:nvSpPr>
        <p:spPr>
          <a:xfrm>
            <a:off x="6614905" y="3200236"/>
            <a:ext cx="18099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Work Sans Medium"/>
              <a:buNone/>
              <a:defRPr sz="1700">
                <a:latin typeface="Anton"/>
                <a:ea typeface="Anton"/>
                <a:cs typeface="Anton"/>
                <a:sym typeface="Anton"/>
              </a:defRPr>
            </a:lvl1pPr>
            <a:lvl2pPr lvl="1"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2pPr>
            <a:lvl3pPr lvl="2"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3pPr>
            <a:lvl4pPr lvl="3"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4pPr>
            <a:lvl5pPr lvl="4"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5pPr>
            <a:lvl6pPr lvl="5"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6pPr>
            <a:lvl7pPr lvl="6"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7pPr>
            <a:lvl8pPr lvl="7"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8pPr>
            <a:lvl9pPr lvl="8" algn="ctr" rtl="0">
              <a:lnSpc>
                <a:spcPct val="100000"/>
              </a:lnSpc>
              <a:spcBef>
                <a:spcPts val="0"/>
              </a:spcBef>
              <a:spcAft>
                <a:spcPts val="0"/>
              </a:spcAft>
              <a:buClr>
                <a:schemeClr val="dk1"/>
              </a:buClr>
              <a:buSzPts val="2000"/>
              <a:buFont typeface="Work Sans Medium"/>
              <a:buNone/>
              <a:defRPr sz="2000">
                <a:solidFill>
                  <a:schemeClr val="dk1"/>
                </a:solidFill>
                <a:latin typeface="Work Sans Medium"/>
                <a:ea typeface="Work Sans Medium"/>
                <a:cs typeface="Work Sans Medium"/>
                <a:sym typeface="Work Sans Medium"/>
              </a:defRPr>
            </a:lvl9pPr>
          </a:lstStyle>
          <a:p>
            <a:endParaRPr/>
          </a:p>
        </p:txBody>
      </p:sp>
      <p:sp>
        <p:nvSpPr>
          <p:cNvPr id="139" name="Google Shape;139;p21"/>
          <p:cNvSpPr txBox="1">
            <a:spLocks noGrp="1"/>
          </p:cNvSpPr>
          <p:nvPr>
            <p:ph type="title"/>
          </p:nvPr>
        </p:nvSpPr>
        <p:spPr>
          <a:xfrm>
            <a:off x="2663975" y="542175"/>
            <a:ext cx="5760000" cy="572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rtl="0">
              <a:lnSpc>
                <a:spcPct val="90000"/>
              </a:lnSpc>
              <a:spcBef>
                <a:spcPts val="0"/>
              </a:spcBef>
              <a:spcAft>
                <a:spcPts val="0"/>
              </a:spcAft>
              <a:buSzPts val="3500"/>
              <a:buNone/>
              <a:defRPr/>
            </a:lvl2pPr>
            <a:lvl3pPr lvl="2" rtl="0">
              <a:lnSpc>
                <a:spcPct val="90000"/>
              </a:lnSpc>
              <a:spcBef>
                <a:spcPts val="0"/>
              </a:spcBef>
              <a:spcAft>
                <a:spcPts val="0"/>
              </a:spcAft>
              <a:buSzPts val="3500"/>
              <a:buNone/>
              <a:defRPr/>
            </a:lvl3pPr>
            <a:lvl4pPr lvl="3" rtl="0">
              <a:lnSpc>
                <a:spcPct val="90000"/>
              </a:lnSpc>
              <a:spcBef>
                <a:spcPts val="0"/>
              </a:spcBef>
              <a:spcAft>
                <a:spcPts val="0"/>
              </a:spcAft>
              <a:buSzPts val="3500"/>
              <a:buNone/>
              <a:defRPr/>
            </a:lvl4pPr>
            <a:lvl5pPr lvl="4" rtl="0">
              <a:lnSpc>
                <a:spcPct val="90000"/>
              </a:lnSpc>
              <a:spcBef>
                <a:spcPts val="0"/>
              </a:spcBef>
              <a:spcAft>
                <a:spcPts val="0"/>
              </a:spcAft>
              <a:buSzPts val="3500"/>
              <a:buNone/>
              <a:defRPr/>
            </a:lvl5pPr>
            <a:lvl6pPr lvl="5" rtl="0">
              <a:lnSpc>
                <a:spcPct val="90000"/>
              </a:lnSpc>
              <a:spcBef>
                <a:spcPts val="0"/>
              </a:spcBef>
              <a:spcAft>
                <a:spcPts val="0"/>
              </a:spcAft>
              <a:buSzPts val="3500"/>
              <a:buNone/>
              <a:defRPr/>
            </a:lvl6pPr>
            <a:lvl7pPr lvl="6" rtl="0">
              <a:lnSpc>
                <a:spcPct val="90000"/>
              </a:lnSpc>
              <a:spcBef>
                <a:spcPts val="0"/>
              </a:spcBef>
              <a:spcAft>
                <a:spcPts val="0"/>
              </a:spcAft>
              <a:buSzPts val="3500"/>
              <a:buNone/>
              <a:defRPr/>
            </a:lvl7pPr>
            <a:lvl8pPr lvl="7" rtl="0">
              <a:lnSpc>
                <a:spcPct val="90000"/>
              </a:lnSpc>
              <a:spcBef>
                <a:spcPts val="0"/>
              </a:spcBef>
              <a:spcAft>
                <a:spcPts val="0"/>
              </a:spcAft>
              <a:buSzPts val="3500"/>
              <a:buNone/>
              <a:defRPr/>
            </a:lvl8pPr>
            <a:lvl9pPr lvl="8" rtl="0">
              <a:lnSpc>
                <a:spcPct val="90000"/>
              </a:lnSpc>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1pPr>
            <a:lvl2pPr lvl="1"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2pPr>
            <a:lvl3pPr lvl="2"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3pPr>
            <a:lvl4pPr lvl="3"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4pPr>
            <a:lvl5pPr lvl="4"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5pPr>
            <a:lvl6pPr lvl="5"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6pPr>
            <a:lvl7pPr lvl="6"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7pPr>
            <a:lvl8pPr lvl="7"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8pPr>
            <a:lvl9pPr lvl="8" rtl="0">
              <a:spcBef>
                <a:spcPts val="0"/>
              </a:spcBef>
              <a:spcAft>
                <a:spcPts val="0"/>
              </a:spcAft>
              <a:buClr>
                <a:schemeClr val="accent6"/>
              </a:buClr>
              <a:buSzPts val="3500"/>
              <a:buFont typeface="Anton"/>
              <a:buNone/>
              <a:defRPr sz="3500">
                <a:solidFill>
                  <a:schemeClr val="accent6"/>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1pPr>
            <a:lvl2pPr marL="914400" lvl="1"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2pPr>
            <a:lvl3pPr marL="1371600" lvl="2"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3pPr>
            <a:lvl4pPr marL="1828800" lvl="3"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4pPr>
            <a:lvl5pPr marL="2286000" lvl="4"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5pPr>
            <a:lvl6pPr marL="2743200" lvl="5"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6pPr>
            <a:lvl7pPr marL="3200400" lvl="6"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7pPr>
            <a:lvl8pPr marL="3657600" lvl="7" indent="-317500">
              <a:lnSpc>
                <a:spcPct val="100000"/>
              </a:lnSpc>
              <a:spcBef>
                <a:spcPts val="1600"/>
              </a:spcBef>
              <a:spcAft>
                <a:spcPts val="0"/>
              </a:spcAft>
              <a:buClr>
                <a:schemeClr val="accent6"/>
              </a:buClr>
              <a:buSzPts val="1400"/>
              <a:buFont typeface="Advent Pro"/>
              <a:buChar char="○"/>
              <a:defRPr>
                <a:solidFill>
                  <a:schemeClr val="accent6"/>
                </a:solidFill>
                <a:latin typeface="Advent Pro"/>
                <a:ea typeface="Advent Pro"/>
                <a:cs typeface="Advent Pro"/>
                <a:sym typeface="Advent Pro"/>
              </a:defRPr>
            </a:lvl8pPr>
            <a:lvl9pPr marL="4114800" lvl="8" indent="-317500">
              <a:lnSpc>
                <a:spcPct val="100000"/>
              </a:lnSpc>
              <a:spcBef>
                <a:spcPts val="1600"/>
              </a:spcBef>
              <a:spcAft>
                <a:spcPts val="1600"/>
              </a:spcAft>
              <a:buClr>
                <a:schemeClr val="accent6"/>
              </a:buClr>
              <a:buSzPts val="1400"/>
              <a:buFont typeface="Advent Pro"/>
              <a:buChar char="■"/>
              <a:defRPr>
                <a:solidFill>
                  <a:schemeClr val="accent6"/>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8" r:id="rId5"/>
    <p:sldLayoutId id="2147483661" r:id="rId6"/>
    <p:sldLayoutId id="2147483665" r:id="rId7"/>
    <p:sldLayoutId id="2147483666" r:id="rId8"/>
    <p:sldLayoutId id="2147483667" r:id="rId9"/>
    <p:sldLayoutId id="2147483668" r:id="rId10"/>
    <p:sldLayoutId id="2147483670" r:id="rId11"/>
    <p:sldLayoutId id="2147483672" r:id="rId12"/>
    <p:sldLayoutId id="2147483680" r:id="rId13"/>
    <p:sldLayoutId id="214748368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46962"/>
          </p15:clr>
        </p15:guide>
        <p15:guide id="2" pos="2880">
          <p15:clr>
            <a:srgbClr val="E46962"/>
          </p15:clr>
        </p15:guide>
        <p15:guide id="3" pos="449">
          <p15:clr>
            <a:srgbClr val="E46962"/>
          </p15:clr>
        </p15:guide>
        <p15:guide id="4" pos="5311">
          <p15:clr>
            <a:srgbClr val="E46962"/>
          </p15:clr>
        </p15:guide>
        <p15:guide id="5" orient="horz" pos="340">
          <p15:clr>
            <a:srgbClr val="E46962"/>
          </p15:clr>
        </p15:guide>
        <p15:guide id="6" orient="horz" pos="289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ctrTitle"/>
          </p:nvPr>
        </p:nvSpPr>
        <p:spPr>
          <a:xfrm>
            <a:off x="2092317" y="504859"/>
            <a:ext cx="4938000" cy="278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8000" dirty="0"/>
              <a:t>THE</a:t>
            </a:r>
            <a:br>
              <a:rPr lang="en-US" sz="9600" dirty="0"/>
            </a:br>
            <a:r>
              <a:rPr lang="en-US" sz="9600" dirty="0"/>
              <a:t>VIRUSES</a:t>
            </a:r>
            <a:endParaRPr sz="9600" dirty="0"/>
          </a:p>
        </p:txBody>
      </p:sp>
      <p:sp>
        <p:nvSpPr>
          <p:cNvPr id="236" name="Google Shape;236;p39"/>
          <p:cNvSpPr txBox="1">
            <a:spLocks noGrp="1"/>
          </p:cNvSpPr>
          <p:nvPr>
            <p:ph type="subTitle" idx="1"/>
          </p:nvPr>
        </p:nvSpPr>
        <p:spPr>
          <a:xfrm>
            <a:off x="3617167" y="3474564"/>
            <a:ext cx="2032818" cy="5086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REPORTER 2</a:t>
            </a:r>
          </a:p>
          <a:p>
            <a:pPr marL="0" lvl="0" indent="0" algn="ctr" rtl="0">
              <a:spcBef>
                <a:spcPts val="0"/>
              </a:spcBef>
              <a:spcAft>
                <a:spcPts val="0"/>
              </a:spcAft>
              <a:buNone/>
            </a:pPr>
            <a:r>
              <a:rPr lang="en-US" sz="1200" dirty="0"/>
              <a:t>GRANADEROS DIANE C.</a:t>
            </a:r>
            <a:endParaRPr sz="1200" dirty="0"/>
          </a:p>
        </p:txBody>
      </p:sp>
      <p:cxnSp>
        <p:nvCxnSpPr>
          <p:cNvPr id="237" name="Google Shape;237;p39"/>
          <p:cNvCxnSpPr/>
          <p:nvPr/>
        </p:nvCxnSpPr>
        <p:spPr>
          <a:xfrm>
            <a:off x="2650017" y="3397533"/>
            <a:ext cx="3822600" cy="0"/>
          </a:xfrm>
          <a:prstGeom prst="straightConnector1">
            <a:avLst/>
          </a:prstGeom>
          <a:noFill/>
          <a:ln w="9525" cap="flat" cmpd="sng">
            <a:solidFill>
              <a:schemeClr val="accent6"/>
            </a:solidFill>
            <a:prstDash val="solid"/>
            <a:round/>
            <a:headEnd type="none" w="med" len="med"/>
            <a:tailEnd type="none" w="med" len="med"/>
          </a:ln>
        </p:spPr>
      </p:cxnSp>
      <p:pic>
        <p:nvPicPr>
          <p:cNvPr id="238" name="Google Shape;238;p39"/>
          <p:cNvPicPr preferRelativeResize="0"/>
          <p:nvPr/>
        </p:nvPicPr>
        <p:blipFill>
          <a:blip r:embed="rId3">
            <a:alphaModFix/>
          </a:blip>
          <a:stretch>
            <a:fillRect/>
          </a:stretch>
        </p:blipFill>
        <p:spPr>
          <a:xfrm rot="-10380000">
            <a:off x="7477139" y="-146074"/>
            <a:ext cx="3325223" cy="2858399"/>
          </a:xfrm>
          <a:prstGeom prst="rect">
            <a:avLst/>
          </a:prstGeom>
          <a:noFill/>
          <a:ln>
            <a:noFill/>
          </a:ln>
        </p:spPr>
      </p:pic>
      <p:pic>
        <p:nvPicPr>
          <p:cNvPr id="239" name="Google Shape;239;p39"/>
          <p:cNvPicPr preferRelativeResize="0"/>
          <p:nvPr/>
        </p:nvPicPr>
        <p:blipFill>
          <a:blip r:embed="rId3">
            <a:alphaModFix/>
          </a:blip>
          <a:stretch>
            <a:fillRect/>
          </a:stretch>
        </p:blipFill>
        <p:spPr>
          <a:xfrm rot="-4020002" flipH="1">
            <a:off x="8197639" y="1267199"/>
            <a:ext cx="2358322" cy="2027252"/>
          </a:xfrm>
          <a:prstGeom prst="rect">
            <a:avLst/>
          </a:prstGeom>
          <a:noFill/>
          <a:ln>
            <a:noFill/>
          </a:ln>
        </p:spPr>
      </p:pic>
      <p:pic>
        <p:nvPicPr>
          <p:cNvPr id="240" name="Google Shape;240;p39"/>
          <p:cNvPicPr preferRelativeResize="0"/>
          <p:nvPr/>
        </p:nvPicPr>
        <p:blipFill>
          <a:blip r:embed="rId3">
            <a:alphaModFix/>
          </a:blip>
          <a:stretch>
            <a:fillRect/>
          </a:stretch>
        </p:blipFill>
        <p:spPr>
          <a:xfrm rot="-2219997" flipH="1">
            <a:off x="7573959" y="3305728"/>
            <a:ext cx="2966733" cy="2550244"/>
          </a:xfrm>
          <a:prstGeom prst="rect">
            <a:avLst/>
          </a:prstGeom>
          <a:noFill/>
          <a:ln>
            <a:noFill/>
          </a:ln>
        </p:spPr>
      </p:pic>
      <p:pic>
        <p:nvPicPr>
          <p:cNvPr id="241" name="Google Shape;241;p39"/>
          <p:cNvPicPr preferRelativeResize="0"/>
          <p:nvPr/>
        </p:nvPicPr>
        <p:blipFill>
          <a:blip r:embed="rId3">
            <a:alphaModFix/>
          </a:blip>
          <a:stretch>
            <a:fillRect/>
          </a:stretch>
        </p:blipFill>
        <p:spPr>
          <a:xfrm rot="-4020016" flipH="1">
            <a:off x="7390957" y="-449217"/>
            <a:ext cx="1777637" cy="1528084"/>
          </a:xfrm>
          <a:prstGeom prst="rect">
            <a:avLst/>
          </a:prstGeom>
          <a:noFill/>
          <a:ln>
            <a:noFill/>
          </a:ln>
        </p:spPr>
      </p:pic>
      <p:pic>
        <p:nvPicPr>
          <p:cNvPr id="242" name="Google Shape;242;p39"/>
          <p:cNvPicPr preferRelativeResize="0"/>
          <p:nvPr/>
        </p:nvPicPr>
        <p:blipFill>
          <a:blip r:embed="rId3">
            <a:alphaModFix/>
          </a:blip>
          <a:stretch>
            <a:fillRect/>
          </a:stretch>
        </p:blipFill>
        <p:spPr>
          <a:xfrm rot="-2219984" flipH="1">
            <a:off x="8680970" y="3079913"/>
            <a:ext cx="2161411" cy="1857974"/>
          </a:xfrm>
          <a:prstGeom prst="rect">
            <a:avLst/>
          </a:prstGeom>
          <a:noFill/>
          <a:ln>
            <a:noFill/>
          </a:ln>
        </p:spPr>
      </p:pic>
      <p:pic>
        <p:nvPicPr>
          <p:cNvPr id="243" name="Google Shape;243;p39"/>
          <p:cNvPicPr preferRelativeResize="0"/>
          <p:nvPr/>
        </p:nvPicPr>
        <p:blipFill>
          <a:blip r:embed="rId4">
            <a:alphaModFix/>
          </a:blip>
          <a:stretch>
            <a:fillRect/>
          </a:stretch>
        </p:blipFill>
        <p:spPr>
          <a:xfrm>
            <a:off x="0" y="2239914"/>
            <a:ext cx="2101200" cy="2134722"/>
          </a:xfrm>
          <a:prstGeom prst="rect">
            <a:avLst/>
          </a:prstGeom>
          <a:noFill/>
          <a:ln>
            <a:noFill/>
          </a:ln>
        </p:spPr>
      </p:pic>
      <p:pic>
        <p:nvPicPr>
          <p:cNvPr id="244" name="Google Shape;244;p39"/>
          <p:cNvPicPr preferRelativeResize="0"/>
          <p:nvPr/>
        </p:nvPicPr>
        <p:blipFill>
          <a:blip r:embed="rId4">
            <a:alphaModFix/>
          </a:blip>
          <a:stretch>
            <a:fillRect/>
          </a:stretch>
        </p:blipFill>
        <p:spPr>
          <a:xfrm rot="-2700000">
            <a:off x="-317525" y="820109"/>
            <a:ext cx="1021300" cy="1037583"/>
          </a:xfrm>
          <a:prstGeom prst="rect">
            <a:avLst/>
          </a:prstGeom>
          <a:noFill/>
          <a:ln>
            <a:noFill/>
          </a:ln>
        </p:spPr>
      </p:pic>
      <p:pic>
        <p:nvPicPr>
          <p:cNvPr id="245" name="Google Shape;245;p39"/>
          <p:cNvPicPr preferRelativeResize="0"/>
          <p:nvPr/>
        </p:nvPicPr>
        <p:blipFill>
          <a:blip r:embed="rId4">
            <a:alphaModFix/>
          </a:blip>
          <a:stretch>
            <a:fillRect/>
          </a:stretch>
        </p:blipFill>
        <p:spPr>
          <a:xfrm>
            <a:off x="1202727" y="968896"/>
            <a:ext cx="618596" cy="628459"/>
          </a:xfrm>
          <a:prstGeom prst="rect">
            <a:avLst/>
          </a:prstGeom>
          <a:noFill/>
          <a:ln>
            <a:noFill/>
          </a:ln>
        </p:spPr>
      </p:pic>
      <p:pic>
        <p:nvPicPr>
          <p:cNvPr id="246" name="Google Shape;246;p39"/>
          <p:cNvPicPr preferRelativeResize="0"/>
          <p:nvPr/>
        </p:nvPicPr>
        <p:blipFill>
          <a:blip r:embed="rId4">
            <a:alphaModFix/>
          </a:blip>
          <a:stretch>
            <a:fillRect/>
          </a:stretch>
        </p:blipFill>
        <p:spPr>
          <a:xfrm>
            <a:off x="459150" y="-483341"/>
            <a:ext cx="1021299" cy="1037583"/>
          </a:xfrm>
          <a:prstGeom prst="rect">
            <a:avLst/>
          </a:prstGeom>
          <a:noFill/>
          <a:ln>
            <a:noFill/>
          </a:ln>
        </p:spPr>
      </p:pic>
      <p:pic>
        <p:nvPicPr>
          <p:cNvPr id="247" name="Google Shape;247;p39"/>
          <p:cNvPicPr preferRelativeResize="0"/>
          <p:nvPr/>
        </p:nvPicPr>
        <p:blipFill>
          <a:blip r:embed="rId4">
            <a:alphaModFix/>
          </a:blip>
          <a:stretch>
            <a:fillRect/>
          </a:stretch>
        </p:blipFill>
        <p:spPr>
          <a:xfrm rot="2700000">
            <a:off x="454852" y="4630646"/>
            <a:ext cx="618595" cy="6284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95" name="Google Shape;495;p49"/>
          <p:cNvPicPr preferRelativeResize="0"/>
          <p:nvPr/>
        </p:nvPicPr>
        <p:blipFill>
          <a:blip r:embed="rId3">
            <a:alphaModFix/>
          </a:blip>
          <a:stretch>
            <a:fillRect/>
          </a:stretch>
        </p:blipFill>
        <p:spPr>
          <a:xfrm>
            <a:off x="-664231" y="-592934"/>
            <a:ext cx="2358750" cy="2265350"/>
          </a:xfrm>
          <a:prstGeom prst="rect">
            <a:avLst/>
          </a:prstGeom>
          <a:noFill/>
          <a:ln>
            <a:noFill/>
          </a:ln>
        </p:spPr>
      </p:pic>
      <p:pic>
        <p:nvPicPr>
          <p:cNvPr id="496" name="Google Shape;496;p49"/>
          <p:cNvPicPr preferRelativeResize="0"/>
          <p:nvPr/>
        </p:nvPicPr>
        <p:blipFill>
          <a:blip r:embed="rId3">
            <a:alphaModFix/>
          </a:blip>
          <a:stretch>
            <a:fillRect/>
          </a:stretch>
        </p:blipFill>
        <p:spPr>
          <a:xfrm rot="3600002">
            <a:off x="-365611" y="2201610"/>
            <a:ext cx="1451006" cy="1393549"/>
          </a:xfrm>
          <a:prstGeom prst="rect">
            <a:avLst/>
          </a:prstGeom>
          <a:noFill/>
          <a:ln>
            <a:noFill/>
          </a:ln>
        </p:spPr>
      </p:pic>
      <p:pic>
        <p:nvPicPr>
          <p:cNvPr id="497" name="Google Shape;497;p49"/>
          <p:cNvPicPr preferRelativeResize="0"/>
          <p:nvPr/>
        </p:nvPicPr>
        <p:blipFill>
          <a:blip r:embed="rId3">
            <a:alphaModFix/>
          </a:blip>
          <a:stretch>
            <a:fillRect/>
          </a:stretch>
        </p:blipFill>
        <p:spPr>
          <a:xfrm rot="4500005">
            <a:off x="7889356" y="-549309"/>
            <a:ext cx="1917656" cy="1841719"/>
          </a:xfrm>
          <a:prstGeom prst="rect">
            <a:avLst/>
          </a:prstGeom>
          <a:noFill/>
          <a:ln>
            <a:noFill/>
          </a:ln>
        </p:spPr>
      </p:pic>
      <p:sp>
        <p:nvSpPr>
          <p:cNvPr id="16" name="Google Shape;419;p47">
            <a:extLst>
              <a:ext uri="{FF2B5EF4-FFF2-40B4-BE49-F238E27FC236}">
                <a16:creationId xmlns:a16="http://schemas.microsoft.com/office/drawing/2014/main" id="{5D88AAE9-2ABD-E4CA-5E87-2334431EC081}"/>
              </a:ext>
            </a:extLst>
          </p:cNvPr>
          <p:cNvSpPr txBox="1">
            <a:spLocks noGrp="1"/>
          </p:cNvSpPr>
          <p:nvPr>
            <p:ph type="title"/>
          </p:nvPr>
        </p:nvSpPr>
        <p:spPr>
          <a:xfrm>
            <a:off x="1255258" y="422325"/>
            <a:ext cx="4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dirty="0"/>
              <a:t>Virus Replication Cycle</a:t>
            </a:r>
            <a:endParaRPr sz="2400" dirty="0"/>
          </a:p>
          <a:p>
            <a:pPr marL="0" lvl="0" indent="0" algn="ctr" rtl="0">
              <a:spcBef>
                <a:spcPts val="0"/>
              </a:spcBef>
              <a:spcAft>
                <a:spcPts val="0"/>
              </a:spcAft>
              <a:buNone/>
            </a:pPr>
            <a:endParaRPr sz="2400" dirty="0"/>
          </a:p>
        </p:txBody>
      </p:sp>
      <p:sp>
        <p:nvSpPr>
          <p:cNvPr id="17" name="Google Shape;420;p47">
            <a:extLst>
              <a:ext uri="{FF2B5EF4-FFF2-40B4-BE49-F238E27FC236}">
                <a16:creationId xmlns:a16="http://schemas.microsoft.com/office/drawing/2014/main" id="{B127309A-005D-9E05-B3AA-59F093C931D1}"/>
              </a:ext>
            </a:extLst>
          </p:cNvPr>
          <p:cNvSpPr txBox="1"/>
          <p:nvPr/>
        </p:nvSpPr>
        <p:spPr>
          <a:xfrm>
            <a:off x="1177961" y="1672416"/>
            <a:ext cx="3460946"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solidFill>
                  <a:schemeClr val="accent6"/>
                </a:solidFill>
                <a:latin typeface="Advent Pro"/>
              </a:rPr>
              <a:t>V</a:t>
            </a:r>
            <a:r>
              <a:rPr lang="en-US" sz="2000" b="0" i="0" dirty="0">
                <a:solidFill>
                  <a:schemeClr val="accent6"/>
                </a:solidFill>
                <a:effectLst/>
                <a:latin typeface="Advent Pro"/>
              </a:rPr>
              <a:t>iruses inject their nucleic acid into the host cell</a:t>
            </a:r>
            <a:endParaRPr sz="2000" dirty="0">
              <a:solidFill>
                <a:schemeClr val="accent6"/>
              </a:solidFill>
              <a:latin typeface="Advent Pro"/>
              <a:ea typeface="Advent Pro"/>
              <a:cs typeface="Advent Pro"/>
              <a:sym typeface="Advent Pro"/>
            </a:endParaRPr>
          </a:p>
        </p:txBody>
      </p:sp>
      <p:sp>
        <p:nvSpPr>
          <p:cNvPr id="18" name="Google Shape;638;p58">
            <a:extLst>
              <a:ext uri="{FF2B5EF4-FFF2-40B4-BE49-F238E27FC236}">
                <a16:creationId xmlns:a16="http://schemas.microsoft.com/office/drawing/2014/main" id="{7AFEFCCC-5B6A-BA68-E252-833BAE16F5FE}"/>
              </a:ext>
            </a:extLst>
          </p:cNvPr>
          <p:cNvSpPr txBox="1"/>
          <p:nvPr/>
        </p:nvSpPr>
        <p:spPr>
          <a:xfrm>
            <a:off x="1326066" y="1202227"/>
            <a:ext cx="2956001"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2. Penetration or Viral Entry</a:t>
            </a:r>
            <a:endParaRPr sz="1600" dirty="0">
              <a:solidFill>
                <a:schemeClr val="accent6"/>
              </a:solidFill>
              <a:latin typeface="Anton"/>
              <a:ea typeface="Anton"/>
              <a:cs typeface="Anton"/>
              <a:sym typeface="Anton"/>
            </a:endParaRPr>
          </a:p>
        </p:txBody>
      </p:sp>
      <p:pic>
        <p:nvPicPr>
          <p:cNvPr id="19" name="Picture 2" descr="Viral replication infographic for education Vector Image">
            <a:extLst>
              <a:ext uri="{FF2B5EF4-FFF2-40B4-BE49-F238E27FC236}">
                <a16:creationId xmlns:a16="http://schemas.microsoft.com/office/drawing/2014/main" id="{8788EB5E-C522-AC45-F555-FB244B42B5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961" b="12412"/>
          <a:stretch/>
        </p:blipFill>
        <p:spPr bwMode="auto">
          <a:xfrm>
            <a:off x="4800393" y="1805820"/>
            <a:ext cx="4229037" cy="244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0" name="Google Shape;420;p47">
            <a:extLst>
              <a:ext uri="{FF2B5EF4-FFF2-40B4-BE49-F238E27FC236}">
                <a16:creationId xmlns:a16="http://schemas.microsoft.com/office/drawing/2014/main" id="{D631EAC6-591A-8AE5-54DA-26156803A064}"/>
              </a:ext>
            </a:extLst>
          </p:cNvPr>
          <p:cNvSpPr txBox="1"/>
          <p:nvPr/>
        </p:nvSpPr>
        <p:spPr>
          <a:xfrm>
            <a:off x="1166459" y="2327476"/>
            <a:ext cx="3460946" cy="2393699"/>
          </a:xfrm>
          <a:prstGeom prst="rect">
            <a:avLst/>
          </a:prstGeom>
          <a:noFill/>
          <a:ln>
            <a:noFill/>
          </a:ln>
        </p:spPr>
        <p:txBody>
          <a:bodyPr spcFirstLastPara="1" wrap="square" lIns="91425" tIns="91425" rIns="91425" bIns="91425" anchor="t" anchorCtr="0">
            <a:noAutofit/>
          </a:bodyPr>
          <a:lstStyle/>
          <a:p>
            <a:pPr lvl="0" algn="just" rtl="0">
              <a:spcBef>
                <a:spcPts val="0"/>
              </a:spcBef>
              <a:spcAft>
                <a:spcPts val="0"/>
              </a:spcAft>
            </a:pPr>
            <a:r>
              <a:rPr lang="en-US" b="1" dirty="0">
                <a:solidFill>
                  <a:schemeClr val="accent6"/>
                </a:solidFill>
                <a:latin typeface="Advent Pro"/>
              </a:rPr>
              <a:t>Direct Injection:</a:t>
            </a:r>
            <a:r>
              <a:rPr lang="en-US" dirty="0">
                <a:solidFill>
                  <a:schemeClr val="accent6"/>
                </a:solidFill>
                <a:latin typeface="Advent Pro"/>
              </a:rPr>
              <a:t> Certain viruses, like bacteriophages, inject their genetic material directly into the host cell, leaving the viral capsid (protein coat) outside.</a:t>
            </a:r>
          </a:p>
          <a:p>
            <a:pPr algn="just"/>
            <a:r>
              <a:rPr lang="en-US" b="1" dirty="0">
                <a:solidFill>
                  <a:schemeClr val="accent6"/>
                </a:solidFill>
                <a:latin typeface="Advent Pro"/>
              </a:rPr>
              <a:t>Endocytosis: </a:t>
            </a:r>
            <a:r>
              <a:rPr lang="en-US" dirty="0">
                <a:solidFill>
                  <a:schemeClr val="accent6"/>
                </a:solidFill>
                <a:latin typeface="Advent Pro"/>
              </a:rPr>
              <a:t>The host cell engulfs the virus in a vesicle (a small bubble-like structure), bringing it inside the cell.</a:t>
            </a:r>
          </a:p>
          <a:p>
            <a:pPr algn="just"/>
            <a:r>
              <a:rPr lang="en-US" b="1" dirty="0">
                <a:solidFill>
                  <a:schemeClr val="accent6"/>
                </a:solidFill>
                <a:latin typeface="Advent Pro"/>
              </a:rPr>
              <a:t>Membrane Fusion:</a:t>
            </a:r>
            <a:r>
              <a:rPr lang="en-US" dirty="0">
                <a:solidFill>
                  <a:schemeClr val="accent6"/>
                </a:solidFill>
                <a:latin typeface="Advent Pro"/>
              </a:rPr>
              <a:t> Some enveloped viruses (e.g., HIV) fuse their membrane with the host cell membrane, allowing the viral genetic material to enter directly.</a:t>
            </a:r>
          </a:p>
          <a:p>
            <a:pPr lvl="0" algn="just" rtl="0">
              <a:spcBef>
                <a:spcPts val="0"/>
              </a:spcBef>
              <a:spcAft>
                <a:spcPts val="0"/>
              </a:spcAft>
            </a:pPr>
            <a:endParaRPr sz="1200" dirty="0">
              <a:solidFill>
                <a:schemeClr val="accent6"/>
              </a:solidFill>
              <a:latin typeface="Advent Pro"/>
              <a:ea typeface="Advent Pro"/>
              <a:cs typeface="Advent Pro"/>
              <a:sym typeface="Advent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5" name="Google Shape;505;p50"/>
          <p:cNvPicPr preferRelativeResize="0"/>
          <p:nvPr/>
        </p:nvPicPr>
        <p:blipFill>
          <a:blip r:embed="rId3">
            <a:alphaModFix/>
          </a:blip>
          <a:stretch>
            <a:fillRect/>
          </a:stretch>
        </p:blipFill>
        <p:spPr>
          <a:xfrm>
            <a:off x="-601124" y="-624049"/>
            <a:ext cx="2101200" cy="2134722"/>
          </a:xfrm>
          <a:prstGeom prst="rect">
            <a:avLst/>
          </a:prstGeom>
          <a:noFill/>
          <a:ln>
            <a:noFill/>
          </a:ln>
        </p:spPr>
      </p:pic>
      <p:pic>
        <p:nvPicPr>
          <p:cNvPr id="506" name="Google Shape;506;p50"/>
          <p:cNvPicPr preferRelativeResize="0"/>
          <p:nvPr/>
        </p:nvPicPr>
        <p:blipFill>
          <a:blip r:embed="rId3">
            <a:alphaModFix/>
          </a:blip>
          <a:stretch>
            <a:fillRect/>
          </a:stretch>
        </p:blipFill>
        <p:spPr>
          <a:xfrm rot="-2700000">
            <a:off x="8022075" y="4221534"/>
            <a:ext cx="1021300" cy="1037583"/>
          </a:xfrm>
          <a:prstGeom prst="rect">
            <a:avLst/>
          </a:prstGeom>
          <a:noFill/>
          <a:ln>
            <a:noFill/>
          </a:ln>
        </p:spPr>
      </p:pic>
      <p:pic>
        <p:nvPicPr>
          <p:cNvPr id="508" name="Google Shape;508;p50"/>
          <p:cNvPicPr preferRelativeResize="0"/>
          <p:nvPr/>
        </p:nvPicPr>
        <p:blipFill>
          <a:blip r:embed="rId3">
            <a:alphaModFix/>
          </a:blip>
          <a:stretch>
            <a:fillRect/>
          </a:stretch>
        </p:blipFill>
        <p:spPr>
          <a:xfrm>
            <a:off x="8430775" y="2052361"/>
            <a:ext cx="1259550" cy="1279652"/>
          </a:xfrm>
          <a:prstGeom prst="rect">
            <a:avLst/>
          </a:prstGeom>
          <a:noFill/>
          <a:ln>
            <a:noFill/>
          </a:ln>
        </p:spPr>
      </p:pic>
      <p:pic>
        <p:nvPicPr>
          <p:cNvPr id="509" name="Google Shape;509;p50"/>
          <p:cNvPicPr preferRelativeResize="0"/>
          <p:nvPr/>
        </p:nvPicPr>
        <p:blipFill>
          <a:blip r:embed="rId3">
            <a:alphaModFix/>
          </a:blip>
          <a:stretch>
            <a:fillRect/>
          </a:stretch>
        </p:blipFill>
        <p:spPr>
          <a:xfrm rot="2700000">
            <a:off x="-373750" y="3395974"/>
            <a:ext cx="1259550" cy="1279652"/>
          </a:xfrm>
          <a:prstGeom prst="rect">
            <a:avLst/>
          </a:prstGeom>
          <a:noFill/>
          <a:ln>
            <a:noFill/>
          </a:ln>
        </p:spPr>
      </p:pic>
      <p:pic>
        <p:nvPicPr>
          <p:cNvPr id="510" name="Google Shape;510;p50"/>
          <p:cNvPicPr preferRelativeResize="0"/>
          <p:nvPr/>
        </p:nvPicPr>
        <p:blipFill>
          <a:blip r:embed="rId3">
            <a:alphaModFix/>
          </a:blip>
          <a:stretch>
            <a:fillRect/>
          </a:stretch>
        </p:blipFill>
        <p:spPr>
          <a:xfrm rot="-2700000">
            <a:off x="8086950" y="125259"/>
            <a:ext cx="1021300" cy="1037583"/>
          </a:xfrm>
          <a:prstGeom prst="rect">
            <a:avLst/>
          </a:prstGeom>
          <a:noFill/>
          <a:ln>
            <a:noFill/>
          </a:ln>
        </p:spPr>
      </p:pic>
      <p:sp>
        <p:nvSpPr>
          <p:cNvPr id="8" name="Google Shape;419;p47">
            <a:extLst>
              <a:ext uri="{FF2B5EF4-FFF2-40B4-BE49-F238E27FC236}">
                <a16:creationId xmlns:a16="http://schemas.microsoft.com/office/drawing/2014/main" id="{C356A07F-F31B-0ADD-D667-5B6C3FBB56BA}"/>
              </a:ext>
            </a:extLst>
          </p:cNvPr>
          <p:cNvSpPr txBox="1">
            <a:spLocks noGrp="1"/>
          </p:cNvSpPr>
          <p:nvPr>
            <p:ph type="title"/>
          </p:nvPr>
        </p:nvSpPr>
        <p:spPr>
          <a:xfrm>
            <a:off x="1112665" y="487992"/>
            <a:ext cx="4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dirty="0"/>
              <a:t>Virus Replication Cycle</a:t>
            </a:r>
            <a:endParaRPr sz="2400" dirty="0"/>
          </a:p>
          <a:p>
            <a:pPr marL="0" lvl="0" indent="0" algn="ctr" rtl="0">
              <a:spcBef>
                <a:spcPts val="0"/>
              </a:spcBef>
              <a:spcAft>
                <a:spcPts val="0"/>
              </a:spcAft>
              <a:buNone/>
            </a:pPr>
            <a:endParaRPr sz="2400" dirty="0"/>
          </a:p>
        </p:txBody>
      </p:sp>
      <p:sp>
        <p:nvSpPr>
          <p:cNvPr id="9" name="Google Shape;420;p47">
            <a:extLst>
              <a:ext uri="{FF2B5EF4-FFF2-40B4-BE49-F238E27FC236}">
                <a16:creationId xmlns:a16="http://schemas.microsoft.com/office/drawing/2014/main" id="{27132FB4-D81C-1687-6E32-18FE80EA31AC}"/>
              </a:ext>
            </a:extLst>
          </p:cNvPr>
          <p:cNvSpPr txBox="1"/>
          <p:nvPr/>
        </p:nvSpPr>
        <p:spPr>
          <a:xfrm>
            <a:off x="812344" y="1684361"/>
            <a:ext cx="3460946"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solidFill>
                  <a:schemeClr val="accent6"/>
                </a:solidFill>
                <a:latin typeface="Advent Pro"/>
              </a:rPr>
              <a:t>Once inside the host cell, the viral genome (DNA or RNA) is released from the capsid. This step can occur in the cytoplasm or in a specific location like the nucleus, depending on the type of virus. It exposes the viral genome, allowing it to be replicated and transcribed.</a:t>
            </a:r>
            <a:endParaRPr lang="en-US" sz="2000" dirty="0">
              <a:solidFill>
                <a:schemeClr val="accent6"/>
              </a:solidFill>
              <a:latin typeface="Advent Pro"/>
              <a:ea typeface="Advent Pro"/>
              <a:cs typeface="Advent Pro"/>
              <a:sym typeface="Advent Pro"/>
            </a:endParaRPr>
          </a:p>
        </p:txBody>
      </p:sp>
      <p:sp>
        <p:nvSpPr>
          <p:cNvPr id="10" name="Google Shape;638;p58">
            <a:extLst>
              <a:ext uri="{FF2B5EF4-FFF2-40B4-BE49-F238E27FC236}">
                <a16:creationId xmlns:a16="http://schemas.microsoft.com/office/drawing/2014/main" id="{6AA8C3D1-9762-4427-EC2F-BFC1D2BBCB0A}"/>
              </a:ext>
            </a:extLst>
          </p:cNvPr>
          <p:cNvSpPr txBox="1"/>
          <p:nvPr/>
        </p:nvSpPr>
        <p:spPr>
          <a:xfrm>
            <a:off x="908476" y="1234380"/>
            <a:ext cx="1486108"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3. Synthesis</a:t>
            </a:r>
            <a:endParaRPr sz="1600" dirty="0">
              <a:solidFill>
                <a:schemeClr val="accent6"/>
              </a:solidFill>
              <a:latin typeface="Anton"/>
              <a:ea typeface="Anton"/>
              <a:cs typeface="Anton"/>
              <a:sym typeface="Anton"/>
            </a:endParaRPr>
          </a:p>
        </p:txBody>
      </p:sp>
      <p:pic>
        <p:nvPicPr>
          <p:cNvPr id="11" name="Picture 2" descr="Viral replication infographic for education Vector Image">
            <a:extLst>
              <a:ext uri="{FF2B5EF4-FFF2-40B4-BE49-F238E27FC236}">
                <a16:creationId xmlns:a16="http://schemas.microsoft.com/office/drawing/2014/main" id="{D9B080D0-F576-5ECC-445A-159BCFB059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961" b="12412"/>
          <a:stretch/>
        </p:blipFill>
        <p:spPr bwMode="auto">
          <a:xfrm>
            <a:off x="4543163" y="1562530"/>
            <a:ext cx="4229037" cy="244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52" name="Google Shape;552;p53"/>
          <p:cNvPicPr preferRelativeResize="0"/>
          <p:nvPr/>
        </p:nvPicPr>
        <p:blipFill>
          <a:blip r:embed="rId3">
            <a:alphaModFix/>
          </a:blip>
          <a:stretch>
            <a:fillRect/>
          </a:stretch>
        </p:blipFill>
        <p:spPr>
          <a:xfrm rot="10799997" flipH="1">
            <a:off x="8093702" y="287401"/>
            <a:ext cx="1367677" cy="827474"/>
          </a:xfrm>
          <a:prstGeom prst="rect">
            <a:avLst/>
          </a:prstGeom>
          <a:noFill/>
          <a:ln>
            <a:noFill/>
          </a:ln>
        </p:spPr>
      </p:pic>
      <p:pic>
        <p:nvPicPr>
          <p:cNvPr id="553" name="Google Shape;553;p53"/>
          <p:cNvPicPr preferRelativeResize="0"/>
          <p:nvPr/>
        </p:nvPicPr>
        <p:blipFill>
          <a:blip r:embed="rId3">
            <a:alphaModFix/>
          </a:blip>
          <a:stretch>
            <a:fillRect/>
          </a:stretch>
        </p:blipFill>
        <p:spPr>
          <a:xfrm rot="2699998" flipH="1">
            <a:off x="-85349" y="4071658"/>
            <a:ext cx="1235369" cy="747430"/>
          </a:xfrm>
          <a:prstGeom prst="rect">
            <a:avLst/>
          </a:prstGeom>
          <a:noFill/>
          <a:ln>
            <a:noFill/>
          </a:ln>
        </p:spPr>
      </p:pic>
      <p:pic>
        <p:nvPicPr>
          <p:cNvPr id="554" name="Google Shape;554;p53"/>
          <p:cNvPicPr preferRelativeResize="0"/>
          <p:nvPr/>
        </p:nvPicPr>
        <p:blipFill>
          <a:blip r:embed="rId3">
            <a:alphaModFix/>
          </a:blip>
          <a:stretch>
            <a:fillRect/>
          </a:stretch>
        </p:blipFill>
        <p:spPr>
          <a:xfrm rot="9000002" flipH="1">
            <a:off x="-838436" y="29301"/>
            <a:ext cx="2254020" cy="1363733"/>
          </a:xfrm>
          <a:prstGeom prst="rect">
            <a:avLst/>
          </a:prstGeom>
          <a:noFill/>
          <a:ln>
            <a:noFill/>
          </a:ln>
        </p:spPr>
      </p:pic>
      <p:pic>
        <p:nvPicPr>
          <p:cNvPr id="555" name="Google Shape;555;p53"/>
          <p:cNvPicPr preferRelativeResize="0"/>
          <p:nvPr/>
        </p:nvPicPr>
        <p:blipFill>
          <a:blip r:embed="rId3">
            <a:alphaModFix/>
          </a:blip>
          <a:stretch>
            <a:fillRect/>
          </a:stretch>
        </p:blipFill>
        <p:spPr>
          <a:xfrm rot="7200001" flipH="1">
            <a:off x="7813090" y="4408702"/>
            <a:ext cx="1235369" cy="747430"/>
          </a:xfrm>
          <a:prstGeom prst="rect">
            <a:avLst/>
          </a:prstGeom>
          <a:noFill/>
          <a:ln>
            <a:noFill/>
          </a:ln>
        </p:spPr>
      </p:pic>
      <p:sp>
        <p:nvSpPr>
          <p:cNvPr id="28" name="Google Shape;419;p47">
            <a:extLst>
              <a:ext uri="{FF2B5EF4-FFF2-40B4-BE49-F238E27FC236}">
                <a16:creationId xmlns:a16="http://schemas.microsoft.com/office/drawing/2014/main" id="{E6D22469-E218-134F-7947-E7A4725C38B6}"/>
              </a:ext>
            </a:extLst>
          </p:cNvPr>
          <p:cNvSpPr txBox="1">
            <a:spLocks noGrp="1"/>
          </p:cNvSpPr>
          <p:nvPr>
            <p:ph type="title"/>
          </p:nvPr>
        </p:nvSpPr>
        <p:spPr>
          <a:xfrm>
            <a:off x="980195" y="374453"/>
            <a:ext cx="4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dirty="0"/>
              <a:t>Virus Replication Cycle</a:t>
            </a:r>
            <a:endParaRPr sz="2400" dirty="0"/>
          </a:p>
          <a:p>
            <a:pPr marL="0" lvl="0" indent="0" algn="ctr" rtl="0">
              <a:spcBef>
                <a:spcPts val="0"/>
              </a:spcBef>
              <a:spcAft>
                <a:spcPts val="0"/>
              </a:spcAft>
              <a:buNone/>
            </a:pPr>
            <a:endParaRPr sz="2400" dirty="0"/>
          </a:p>
        </p:txBody>
      </p:sp>
      <p:sp>
        <p:nvSpPr>
          <p:cNvPr id="29" name="Google Shape;420;p47">
            <a:extLst>
              <a:ext uri="{FF2B5EF4-FFF2-40B4-BE49-F238E27FC236}">
                <a16:creationId xmlns:a16="http://schemas.microsoft.com/office/drawing/2014/main" id="{5D7E3296-5818-B89C-1509-51F8F0395C31}"/>
              </a:ext>
            </a:extLst>
          </p:cNvPr>
          <p:cNvSpPr txBox="1"/>
          <p:nvPr/>
        </p:nvSpPr>
        <p:spPr>
          <a:xfrm>
            <a:off x="679874" y="1593924"/>
            <a:ext cx="3460946"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PH" sz="2000" dirty="0">
                <a:solidFill>
                  <a:schemeClr val="accent6"/>
                </a:solidFill>
                <a:latin typeface="Advent Pro"/>
              </a:rPr>
              <a:t>New viral particles are assembled from the replicated viral genomes and synthesized viral proteins. The viral components (capsid proteins, enzymes, and nucleic acids) come together to form complete, infectious virions (virus particles).</a:t>
            </a:r>
            <a:endParaRPr sz="2000" dirty="0">
              <a:solidFill>
                <a:schemeClr val="accent6"/>
              </a:solidFill>
              <a:latin typeface="Advent Pro"/>
              <a:ea typeface="Advent Pro"/>
              <a:cs typeface="Advent Pro"/>
              <a:sym typeface="Advent Pro"/>
            </a:endParaRPr>
          </a:p>
        </p:txBody>
      </p:sp>
      <p:sp>
        <p:nvSpPr>
          <p:cNvPr id="30" name="Google Shape;638;p58">
            <a:extLst>
              <a:ext uri="{FF2B5EF4-FFF2-40B4-BE49-F238E27FC236}">
                <a16:creationId xmlns:a16="http://schemas.microsoft.com/office/drawing/2014/main" id="{B9BB4710-1244-A5CF-70C7-C6B70B74EEC2}"/>
              </a:ext>
            </a:extLst>
          </p:cNvPr>
          <p:cNvSpPr txBox="1"/>
          <p:nvPr/>
        </p:nvSpPr>
        <p:spPr>
          <a:xfrm>
            <a:off x="776006" y="1120841"/>
            <a:ext cx="1486108"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4. Assembly</a:t>
            </a:r>
            <a:endParaRPr sz="1600" dirty="0">
              <a:solidFill>
                <a:schemeClr val="accent6"/>
              </a:solidFill>
              <a:latin typeface="Anton"/>
              <a:ea typeface="Anton"/>
              <a:cs typeface="Anton"/>
              <a:sym typeface="Anton"/>
            </a:endParaRPr>
          </a:p>
        </p:txBody>
      </p:sp>
      <p:pic>
        <p:nvPicPr>
          <p:cNvPr id="31" name="Picture 2" descr="Viral replication infographic for education Vector Image">
            <a:extLst>
              <a:ext uri="{FF2B5EF4-FFF2-40B4-BE49-F238E27FC236}">
                <a16:creationId xmlns:a16="http://schemas.microsoft.com/office/drawing/2014/main" id="{8D281B03-A8C0-7CE0-7FE7-619B0AD3C6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961" b="12412"/>
          <a:stretch/>
        </p:blipFill>
        <p:spPr bwMode="auto">
          <a:xfrm>
            <a:off x="4410693" y="1448991"/>
            <a:ext cx="4229037" cy="244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1765E793-4833-42B8-9C54-EF9EA23C9F18}"/>
            </a:ext>
          </a:extLst>
        </p:cNvPr>
        <p:cNvGrpSpPr/>
        <p:nvPr/>
      </p:nvGrpSpPr>
      <p:grpSpPr>
        <a:xfrm>
          <a:off x="0" y="0"/>
          <a:ext cx="0" cy="0"/>
          <a:chOff x="0" y="0"/>
          <a:chExt cx="0" cy="0"/>
        </a:xfrm>
      </p:grpSpPr>
      <p:pic>
        <p:nvPicPr>
          <p:cNvPr id="505" name="Google Shape;505;p50">
            <a:extLst>
              <a:ext uri="{FF2B5EF4-FFF2-40B4-BE49-F238E27FC236}">
                <a16:creationId xmlns:a16="http://schemas.microsoft.com/office/drawing/2014/main" id="{DF3D69F9-7B19-4979-13D5-BF5934946BC6}"/>
              </a:ext>
            </a:extLst>
          </p:cNvPr>
          <p:cNvPicPr preferRelativeResize="0"/>
          <p:nvPr/>
        </p:nvPicPr>
        <p:blipFill>
          <a:blip r:embed="rId3">
            <a:alphaModFix/>
          </a:blip>
          <a:stretch>
            <a:fillRect/>
          </a:stretch>
        </p:blipFill>
        <p:spPr>
          <a:xfrm>
            <a:off x="-601124" y="-624049"/>
            <a:ext cx="2101200" cy="2134722"/>
          </a:xfrm>
          <a:prstGeom prst="rect">
            <a:avLst/>
          </a:prstGeom>
          <a:noFill/>
          <a:ln>
            <a:noFill/>
          </a:ln>
        </p:spPr>
      </p:pic>
      <p:pic>
        <p:nvPicPr>
          <p:cNvPr id="506" name="Google Shape;506;p50">
            <a:extLst>
              <a:ext uri="{FF2B5EF4-FFF2-40B4-BE49-F238E27FC236}">
                <a16:creationId xmlns:a16="http://schemas.microsoft.com/office/drawing/2014/main" id="{9260350D-BDF9-518C-61E6-DDCD138F22D2}"/>
              </a:ext>
            </a:extLst>
          </p:cNvPr>
          <p:cNvPicPr preferRelativeResize="0"/>
          <p:nvPr/>
        </p:nvPicPr>
        <p:blipFill>
          <a:blip r:embed="rId3">
            <a:alphaModFix/>
          </a:blip>
          <a:stretch>
            <a:fillRect/>
          </a:stretch>
        </p:blipFill>
        <p:spPr>
          <a:xfrm rot="-2700000">
            <a:off x="8022075" y="4221534"/>
            <a:ext cx="1021300" cy="1037583"/>
          </a:xfrm>
          <a:prstGeom prst="rect">
            <a:avLst/>
          </a:prstGeom>
          <a:noFill/>
          <a:ln>
            <a:noFill/>
          </a:ln>
        </p:spPr>
      </p:pic>
      <p:pic>
        <p:nvPicPr>
          <p:cNvPr id="508" name="Google Shape;508;p50">
            <a:extLst>
              <a:ext uri="{FF2B5EF4-FFF2-40B4-BE49-F238E27FC236}">
                <a16:creationId xmlns:a16="http://schemas.microsoft.com/office/drawing/2014/main" id="{112CC52F-4A83-35AA-2F60-B9D2A6281BFF}"/>
              </a:ext>
            </a:extLst>
          </p:cNvPr>
          <p:cNvPicPr preferRelativeResize="0"/>
          <p:nvPr/>
        </p:nvPicPr>
        <p:blipFill>
          <a:blip r:embed="rId3">
            <a:alphaModFix/>
          </a:blip>
          <a:stretch>
            <a:fillRect/>
          </a:stretch>
        </p:blipFill>
        <p:spPr>
          <a:xfrm>
            <a:off x="8430775" y="2052361"/>
            <a:ext cx="1259550" cy="1279652"/>
          </a:xfrm>
          <a:prstGeom prst="rect">
            <a:avLst/>
          </a:prstGeom>
          <a:noFill/>
          <a:ln>
            <a:noFill/>
          </a:ln>
        </p:spPr>
      </p:pic>
      <p:pic>
        <p:nvPicPr>
          <p:cNvPr id="509" name="Google Shape;509;p50">
            <a:extLst>
              <a:ext uri="{FF2B5EF4-FFF2-40B4-BE49-F238E27FC236}">
                <a16:creationId xmlns:a16="http://schemas.microsoft.com/office/drawing/2014/main" id="{416160A9-EB30-D5B4-D5EB-0AC284BD4990}"/>
              </a:ext>
            </a:extLst>
          </p:cNvPr>
          <p:cNvPicPr preferRelativeResize="0"/>
          <p:nvPr/>
        </p:nvPicPr>
        <p:blipFill>
          <a:blip r:embed="rId3">
            <a:alphaModFix/>
          </a:blip>
          <a:stretch>
            <a:fillRect/>
          </a:stretch>
        </p:blipFill>
        <p:spPr>
          <a:xfrm rot="2700000">
            <a:off x="-373750" y="3395974"/>
            <a:ext cx="1259550" cy="1279652"/>
          </a:xfrm>
          <a:prstGeom prst="rect">
            <a:avLst/>
          </a:prstGeom>
          <a:noFill/>
          <a:ln>
            <a:noFill/>
          </a:ln>
        </p:spPr>
      </p:pic>
      <p:pic>
        <p:nvPicPr>
          <p:cNvPr id="510" name="Google Shape;510;p50">
            <a:extLst>
              <a:ext uri="{FF2B5EF4-FFF2-40B4-BE49-F238E27FC236}">
                <a16:creationId xmlns:a16="http://schemas.microsoft.com/office/drawing/2014/main" id="{9BDB1A2B-818B-8D39-34F3-BD1CDD6551C9}"/>
              </a:ext>
            </a:extLst>
          </p:cNvPr>
          <p:cNvPicPr preferRelativeResize="0"/>
          <p:nvPr/>
        </p:nvPicPr>
        <p:blipFill>
          <a:blip r:embed="rId3">
            <a:alphaModFix/>
          </a:blip>
          <a:stretch>
            <a:fillRect/>
          </a:stretch>
        </p:blipFill>
        <p:spPr>
          <a:xfrm rot="-2700000">
            <a:off x="8086950" y="125259"/>
            <a:ext cx="1021300" cy="1037583"/>
          </a:xfrm>
          <a:prstGeom prst="rect">
            <a:avLst/>
          </a:prstGeom>
          <a:noFill/>
          <a:ln>
            <a:noFill/>
          </a:ln>
        </p:spPr>
      </p:pic>
      <p:sp>
        <p:nvSpPr>
          <p:cNvPr id="8" name="Google Shape;419;p47">
            <a:extLst>
              <a:ext uri="{FF2B5EF4-FFF2-40B4-BE49-F238E27FC236}">
                <a16:creationId xmlns:a16="http://schemas.microsoft.com/office/drawing/2014/main" id="{16CC58E4-5445-3CE8-918F-518DD5EEE278}"/>
              </a:ext>
            </a:extLst>
          </p:cNvPr>
          <p:cNvSpPr txBox="1">
            <a:spLocks noGrp="1"/>
          </p:cNvSpPr>
          <p:nvPr>
            <p:ph type="title"/>
          </p:nvPr>
        </p:nvSpPr>
        <p:spPr>
          <a:xfrm>
            <a:off x="1112665" y="487992"/>
            <a:ext cx="4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dirty="0"/>
              <a:t>Virus Replication Cycle</a:t>
            </a:r>
            <a:endParaRPr sz="2400" dirty="0"/>
          </a:p>
          <a:p>
            <a:pPr marL="0" lvl="0" indent="0" algn="ctr" rtl="0">
              <a:spcBef>
                <a:spcPts val="0"/>
              </a:spcBef>
              <a:spcAft>
                <a:spcPts val="0"/>
              </a:spcAft>
              <a:buNone/>
            </a:pPr>
            <a:endParaRPr sz="2400" dirty="0"/>
          </a:p>
        </p:txBody>
      </p:sp>
      <p:sp>
        <p:nvSpPr>
          <p:cNvPr id="9" name="Google Shape;420;p47">
            <a:extLst>
              <a:ext uri="{FF2B5EF4-FFF2-40B4-BE49-F238E27FC236}">
                <a16:creationId xmlns:a16="http://schemas.microsoft.com/office/drawing/2014/main" id="{C0F4AEFD-D8A5-1F00-008F-35638EAF7715}"/>
              </a:ext>
            </a:extLst>
          </p:cNvPr>
          <p:cNvSpPr txBox="1"/>
          <p:nvPr/>
        </p:nvSpPr>
        <p:spPr>
          <a:xfrm>
            <a:off x="812344" y="1684361"/>
            <a:ext cx="3460946" cy="572700"/>
          </a:xfrm>
          <a:prstGeom prst="rect">
            <a:avLst/>
          </a:prstGeom>
          <a:noFill/>
          <a:ln>
            <a:noFill/>
          </a:ln>
        </p:spPr>
        <p:txBody>
          <a:bodyPr spcFirstLastPara="1" wrap="square" lIns="91425" tIns="91425" rIns="91425" bIns="91425" anchor="t" anchorCtr="0">
            <a:noAutofit/>
          </a:bodyPr>
          <a:lstStyle/>
          <a:p>
            <a:pPr algn="just"/>
            <a:r>
              <a:rPr lang="en-US" sz="2000" dirty="0">
                <a:solidFill>
                  <a:schemeClr val="accent6"/>
                </a:solidFill>
                <a:latin typeface="Advent Pro"/>
              </a:rPr>
              <a:t>The majority of viruses </a:t>
            </a:r>
            <a:r>
              <a:rPr lang="en-US" sz="2000" b="1" dirty="0">
                <a:solidFill>
                  <a:schemeClr val="accent6"/>
                </a:solidFill>
                <a:latin typeface="Advent Pro"/>
              </a:rPr>
              <a:t>lyse (Lytic cycle)</a:t>
            </a:r>
            <a:r>
              <a:rPr lang="en-US" sz="2000" dirty="0">
                <a:solidFill>
                  <a:schemeClr val="accent6"/>
                </a:solidFill>
                <a:latin typeface="Advent Pro"/>
              </a:rPr>
              <a:t> their host cell at the end of replication, allowing all the newly formed virions to be released to the environment. </a:t>
            </a:r>
          </a:p>
          <a:p>
            <a:pPr algn="just"/>
            <a:r>
              <a:rPr lang="en-US" sz="2000" b="1" dirty="0">
                <a:solidFill>
                  <a:schemeClr val="accent6"/>
                </a:solidFill>
                <a:latin typeface="Advent Pro"/>
              </a:rPr>
              <a:t>Budding</a:t>
            </a:r>
            <a:r>
              <a:rPr lang="en-US" sz="2000" dirty="0">
                <a:solidFill>
                  <a:schemeClr val="accent6"/>
                </a:solidFill>
                <a:latin typeface="Advent Pro"/>
              </a:rPr>
              <a:t>, where one virus is released from the cell at a time.</a:t>
            </a:r>
          </a:p>
        </p:txBody>
      </p:sp>
      <p:sp>
        <p:nvSpPr>
          <p:cNvPr id="10" name="Google Shape;638;p58">
            <a:extLst>
              <a:ext uri="{FF2B5EF4-FFF2-40B4-BE49-F238E27FC236}">
                <a16:creationId xmlns:a16="http://schemas.microsoft.com/office/drawing/2014/main" id="{5001CA9D-09B6-7AE3-C520-36714C8891EB}"/>
              </a:ext>
            </a:extLst>
          </p:cNvPr>
          <p:cNvSpPr txBox="1"/>
          <p:nvPr/>
        </p:nvSpPr>
        <p:spPr>
          <a:xfrm>
            <a:off x="908476" y="1234380"/>
            <a:ext cx="1486108"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3. Release</a:t>
            </a:r>
            <a:endParaRPr sz="1600" dirty="0">
              <a:solidFill>
                <a:schemeClr val="accent6"/>
              </a:solidFill>
              <a:latin typeface="Anton"/>
              <a:ea typeface="Anton"/>
              <a:cs typeface="Anton"/>
              <a:sym typeface="Anton"/>
            </a:endParaRPr>
          </a:p>
        </p:txBody>
      </p:sp>
      <p:pic>
        <p:nvPicPr>
          <p:cNvPr id="11" name="Picture 2" descr="Viral replication infographic for education Vector Image">
            <a:extLst>
              <a:ext uri="{FF2B5EF4-FFF2-40B4-BE49-F238E27FC236}">
                <a16:creationId xmlns:a16="http://schemas.microsoft.com/office/drawing/2014/main" id="{05AA4889-37D6-CAB3-07B9-5E674066CD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961" b="12412"/>
          <a:stretch/>
        </p:blipFill>
        <p:spPr bwMode="auto">
          <a:xfrm>
            <a:off x="4543163" y="1562530"/>
            <a:ext cx="4229037" cy="244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5844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5"/>
          <p:cNvSpPr txBox="1">
            <a:spLocks noGrp="1"/>
          </p:cNvSpPr>
          <p:nvPr>
            <p:ph type="title"/>
          </p:nvPr>
        </p:nvSpPr>
        <p:spPr>
          <a:xfrm>
            <a:off x="1765356" y="2063638"/>
            <a:ext cx="6191324" cy="1178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dirty="0"/>
              <a:t>Virus of Bacteria</a:t>
            </a:r>
          </a:p>
        </p:txBody>
      </p:sp>
      <p:pic>
        <p:nvPicPr>
          <p:cNvPr id="877" name="Google Shape;877;p65"/>
          <p:cNvPicPr preferRelativeResize="0"/>
          <p:nvPr/>
        </p:nvPicPr>
        <p:blipFill>
          <a:blip r:embed="rId3">
            <a:alphaModFix/>
          </a:blip>
          <a:stretch>
            <a:fillRect/>
          </a:stretch>
        </p:blipFill>
        <p:spPr>
          <a:xfrm rot="-8100016">
            <a:off x="7340212" y="254305"/>
            <a:ext cx="2235374" cy="2001040"/>
          </a:xfrm>
          <a:prstGeom prst="rect">
            <a:avLst/>
          </a:prstGeom>
          <a:noFill/>
          <a:ln>
            <a:noFill/>
          </a:ln>
        </p:spPr>
      </p:pic>
      <p:pic>
        <p:nvPicPr>
          <p:cNvPr id="878" name="Google Shape;878;p65"/>
          <p:cNvPicPr preferRelativeResize="0"/>
          <p:nvPr/>
        </p:nvPicPr>
        <p:blipFill>
          <a:blip r:embed="rId3">
            <a:alphaModFix/>
          </a:blip>
          <a:stretch>
            <a:fillRect/>
          </a:stretch>
        </p:blipFill>
        <p:spPr>
          <a:xfrm rot="-8100016">
            <a:off x="-694763" y="2693655"/>
            <a:ext cx="2235374" cy="2001040"/>
          </a:xfrm>
          <a:prstGeom prst="rect">
            <a:avLst/>
          </a:prstGeom>
          <a:noFill/>
          <a:ln>
            <a:noFill/>
          </a:ln>
        </p:spPr>
      </p:pic>
      <p:pic>
        <p:nvPicPr>
          <p:cNvPr id="879" name="Google Shape;879;p65"/>
          <p:cNvPicPr preferRelativeResize="0"/>
          <p:nvPr/>
        </p:nvPicPr>
        <p:blipFill>
          <a:blip r:embed="rId4">
            <a:alphaModFix/>
          </a:blip>
          <a:stretch>
            <a:fillRect/>
          </a:stretch>
        </p:blipFill>
        <p:spPr>
          <a:xfrm rot="4">
            <a:off x="367381" y="-74655"/>
            <a:ext cx="1301712" cy="1228317"/>
          </a:xfrm>
          <a:prstGeom prst="rect">
            <a:avLst/>
          </a:prstGeom>
          <a:noFill/>
          <a:ln>
            <a:noFill/>
          </a:ln>
        </p:spPr>
      </p:pic>
      <p:pic>
        <p:nvPicPr>
          <p:cNvPr id="880" name="Google Shape;880;p65"/>
          <p:cNvPicPr preferRelativeResize="0"/>
          <p:nvPr/>
        </p:nvPicPr>
        <p:blipFill>
          <a:blip r:embed="rId4">
            <a:alphaModFix/>
          </a:blip>
          <a:stretch>
            <a:fillRect/>
          </a:stretch>
        </p:blipFill>
        <p:spPr>
          <a:xfrm rot="-5399998">
            <a:off x="7561347" y="4202699"/>
            <a:ext cx="1179834" cy="1113314"/>
          </a:xfrm>
          <a:prstGeom prst="rect">
            <a:avLst/>
          </a:prstGeom>
          <a:noFill/>
          <a:ln>
            <a:noFill/>
          </a:ln>
        </p:spPr>
      </p:pic>
      <p:pic>
        <p:nvPicPr>
          <p:cNvPr id="881" name="Google Shape;881;p65"/>
          <p:cNvPicPr preferRelativeResize="0"/>
          <p:nvPr/>
        </p:nvPicPr>
        <p:blipFill>
          <a:blip r:embed="rId4">
            <a:alphaModFix/>
          </a:blip>
          <a:stretch>
            <a:fillRect/>
          </a:stretch>
        </p:blipFill>
        <p:spPr>
          <a:xfrm rot="-2700002">
            <a:off x="-249032" y="1032569"/>
            <a:ext cx="857340" cy="808992"/>
          </a:xfrm>
          <a:prstGeom prst="rect">
            <a:avLst/>
          </a:prstGeom>
          <a:noFill/>
          <a:ln>
            <a:noFill/>
          </a:ln>
        </p:spPr>
      </p:pic>
      <p:pic>
        <p:nvPicPr>
          <p:cNvPr id="882" name="Google Shape;882;p65"/>
          <p:cNvPicPr preferRelativeResize="0"/>
          <p:nvPr/>
        </p:nvPicPr>
        <p:blipFill>
          <a:blip r:embed="rId4">
            <a:alphaModFix/>
          </a:blip>
          <a:stretch>
            <a:fillRect/>
          </a:stretch>
        </p:blipFill>
        <p:spPr>
          <a:xfrm rot="9900012">
            <a:off x="7894508" y="3162947"/>
            <a:ext cx="886953" cy="8369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a:extLst>
            <a:ext uri="{FF2B5EF4-FFF2-40B4-BE49-F238E27FC236}">
              <a16:creationId xmlns:a16="http://schemas.microsoft.com/office/drawing/2014/main" id="{2BE45CA0-766D-2B3D-BFA0-02F15CED6B2F}"/>
            </a:ext>
          </a:extLst>
        </p:cNvPr>
        <p:cNvGrpSpPr/>
        <p:nvPr/>
      </p:nvGrpSpPr>
      <p:grpSpPr>
        <a:xfrm>
          <a:off x="0" y="0"/>
          <a:ext cx="0" cy="0"/>
          <a:chOff x="0" y="0"/>
          <a:chExt cx="0" cy="0"/>
        </a:xfrm>
      </p:grpSpPr>
      <p:sp>
        <p:nvSpPr>
          <p:cNvPr id="288" name="Google Shape;288;p42">
            <a:extLst>
              <a:ext uri="{FF2B5EF4-FFF2-40B4-BE49-F238E27FC236}">
                <a16:creationId xmlns:a16="http://schemas.microsoft.com/office/drawing/2014/main" id="{92C4B282-2A8B-68F0-E289-94DF316ABFB7}"/>
              </a:ext>
            </a:extLst>
          </p:cNvPr>
          <p:cNvSpPr txBox="1">
            <a:spLocks noGrp="1"/>
          </p:cNvSpPr>
          <p:nvPr>
            <p:ph type="subTitle" idx="1"/>
          </p:nvPr>
        </p:nvSpPr>
        <p:spPr>
          <a:xfrm>
            <a:off x="3668195" y="2574231"/>
            <a:ext cx="5371728" cy="466808"/>
          </a:xfrm>
          <a:prstGeom prst="rect">
            <a:avLst/>
          </a:prstGeom>
        </p:spPr>
        <p:txBody>
          <a:bodyPr spcFirstLastPara="1" wrap="square" lIns="91425" tIns="91425" rIns="91425" bIns="91425" anchor="ctr" anchorCtr="0">
            <a:noAutofit/>
          </a:bodyPr>
          <a:lstStyle/>
          <a:p>
            <a:pPr algn="just"/>
            <a:r>
              <a:rPr lang="en-PH" sz="2000" b="1" dirty="0">
                <a:effectLst/>
              </a:rPr>
              <a:t>	Bacteriophage</a:t>
            </a:r>
            <a:r>
              <a:rPr lang="en-PH" sz="2000" b="0" dirty="0">
                <a:effectLst/>
              </a:rPr>
              <a:t>, a group of </a:t>
            </a:r>
            <a:r>
              <a:rPr lang="en-PH" sz="2000" dirty="0"/>
              <a:t>viruses</a:t>
            </a:r>
            <a:r>
              <a:rPr lang="en-PH" sz="2000" b="0" dirty="0">
                <a:effectLst/>
              </a:rPr>
              <a:t> that infect </a:t>
            </a:r>
            <a:r>
              <a:rPr lang="en-PH" sz="2000" dirty="0"/>
              <a:t>bacteria.</a:t>
            </a:r>
            <a:r>
              <a:rPr lang="en-PH" sz="2000" b="0" dirty="0">
                <a:effectLst/>
              </a:rPr>
              <a:t> Bacteriophages were discovered independently by </a:t>
            </a:r>
            <a:r>
              <a:rPr lang="en-PH" sz="2000" dirty="0">
                <a:solidFill>
                  <a:srgbClr val="FFFFFF"/>
                </a:solidFill>
              </a:rPr>
              <a:t>Frederick W. </a:t>
            </a:r>
            <a:r>
              <a:rPr lang="en-PH" sz="2000" dirty="0" err="1"/>
              <a:t>Twort</a:t>
            </a:r>
            <a:r>
              <a:rPr lang="en-PH" sz="2000" dirty="0"/>
              <a:t> </a:t>
            </a:r>
            <a:r>
              <a:rPr lang="en-PH" sz="2000" b="0" dirty="0">
                <a:effectLst/>
              </a:rPr>
              <a:t>in Great </a:t>
            </a:r>
            <a:r>
              <a:rPr lang="en-PH" sz="2000" dirty="0"/>
              <a:t>Britain</a:t>
            </a:r>
            <a:r>
              <a:rPr lang="en-PH" sz="2000" b="0" dirty="0">
                <a:effectLst/>
              </a:rPr>
              <a:t> (1915) and </a:t>
            </a:r>
            <a:r>
              <a:rPr lang="en-PH" sz="2000" dirty="0">
                <a:solidFill>
                  <a:srgbClr val="FFFFFF"/>
                </a:solidFill>
              </a:rPr>
              <a:t>Félix </a:t>
            </a:r>
            <a:r>
              <a:rPr lang="en-PH" sz="2000" dirty="0" err="1"/>
              <a:t>d’Hérelle</a:t>
            </a:r>
            <a:r>
              <a:rPr lang="en-PH" sz="2000" dirty="0"/>
              <a:t> </a:t>
            </a:r>
            <a:r>
              <a:rPr lang="en-PH" sz="2000" b="0" dirty="0">
                <a:effectLst/>
              </a:rPr>
              <a:t>in France (1917).</a:t>
            </a:r>
          </a:p>
          <a:p>
            <a:pPr algn="just"/>
            <a:r>
              <a:rPr lang="en-PH" sz="2000" dirty="0"/>
              <a:t>	</a:t>
            </a:r>
            <a:r>
              <a:rPr lang="en-PH" sz="2000" b="0" dirty="0">
                <a:effectLst/>
              </a:rPr>
              <a:t> </a:t>
            </a:r>
            <a:r>
              <a:rPr lang="en-PH" sz="2000" b="0" dirty="0" err="1">
                <a:effectLst/>
              </a:rPr>
              <a:t>D’Hérelle</a:t>
            </a:r>
            <a:r>
              <a:rPr lang="en-PH" sz="2000" b="0" dirty="0">
                <a:effectLst/>
              </a:rPr>
              <a:t> coined the term bacteriophage, meaning “bacteria eater,” to describe the agent’s bactericidal ability.</a:t>
            </a:r>
            <a:endParaRPr lang="en-US" sz="1800" dirty="0"/>
          </a:p>
        </p:txBody>
      </p:sp>
      <p:pic>
        <p:nvPicPr>
          <p:cNvPr id="293" name="Google Shape;293;p42">
            <a:extLst>
              <a:ext uri="{FF2B5EF4-FFF2-40B4-BE49-F238E27FC236}">
                <a16:creationId xmlns:a16="http://schemas.microsoft.com/office/drawing/2014/main" id="{D67C486C-5CB3-3AD5-5F30-4461AD2C7CAF}"/>
              </a:ext>
            </a:extLst>
          </p:cNvPr>
          <p:cNvPicPr preferRelativeResize="0"/>
          <p:nvPr/>
        </p:nvPicPr>
        <p:blipFill>
          <a:blip r:embed="rId3">
            <a:alphaModFix/>
          </a:blip>
          <a:stretch>
            <a:fillRect/>
          </a:stretch>
        </p:blipFill>
        <p:spPr>
          <a:xfrm rot="2700000">
            <a:off x="-255664" y="3619691"/>
            <a:ext cx="859972" cy="922660"/>
          </a:xfrm>
          <a:prstGeom prst="rect">
            <a:avLst/>
          </a:prstGeom>
          <a:noFill/>
          <a:ln>
            <a:noFill/>
          </a:ln>
        </p:spPr>
      </p:pic>
      <p:pic>
        <p:nvPicPr>
          <p:cNvPr id="294" name="Google Shape;294;p42">
            <a:extLst>
              <a:ext uri="{FF2B5EF4-FFF2-40B4-BE49-F238E27FC236}">
                <a16:creationId xmlns:a16="http://schemas.microsoft.com/office/drawing/2014/main" id="{E58B07DF-FC7A-BA58-6522-2FA6173612E6}"/>
              </a:ext>
            </a:extLst>
          </p:cNvPr>
          <p:cNvPicPr preferRelativeResize="0"/>
          <p:nvPr/>
        </p:nvPicPr>
        <p:blipFill>
          <a:blip r:embed="rId3">
            <a:alphaModFix/>
          </a:blip>
          <a:stretch>
            <a:fillRect/>
          </a:stretch>
        </p:blipFill>
        <p:spPr>
          <a:xfrm rot="2699987">
            <a:off x="484521" y="-865871"/>
            <a:ext cx="2160450" cy="2272597"/>
          </a:xfrm>
          <a:prstGeom prst="rect">
            <a:avLst/>
          </a:prstGeom>
          <a:noFill/>
          <a:ln>
            <a:noFill/>
          </a:ln>
        </p:spPr>
      </p:pic>
      <p:pic>
        <p:nvPicPr>
          <p:cNvPr id="297" name="Google Shape;297;p42">
            <a:extLst>
              <a:ext uri="{FF2B5EF4-FFF2-40B4-BE49-F238E27FC236}">
                <a16:creationId xmlns:a16="http://schemas.microsoft.com/office/drawing/2014/main" id="{E4E7E608-96C3-2402-83A8-A7A941979831}"/>
              </a:ext>
            </a:extLst>
          </p:cNvPr>
          <p:cNvPicPr preferRelativeResize="0"/>
          <p:nvPr/>
        </p:nvPicPr>
        <p:blipFill>
          <a:blip r:embed="rId3">
            <a:alphaModFix/>
          </a:blip>
          <a:stretch>
            <a:fillRect/>
          </a:stretch>
        </p:blipFill>
        <p:spPr>
          <a:xfrm rot="6299984">
            <a:off x="-377430" y="685083"/>
            <a:ext cx="1707499" cy="1796128"/>
          </a:xfrm>
          <a:prstGeom prst="rect">
            <a:avLst/>
          </a:prstGeom>
          <a:noFill/>
          <a:ln>
            <a:noFill/>
          </a:ln>
        </p:spPr>
      </p:pic>
      <p:pic>
        <p:nvPicPr>
          <p:cNvPr id="2" name="Google Shape;295;p42">
            <a:extLst>
              <a:ext uri="{FF2B5EF4-FFF2-40B4-BE49-F238E27FC236}">
                <a16:creationId xmlns:a16="http://schemas.microsoft.com/office/drawing/2014/main" id="{EDB08B1E-8056-FC5C-3F60-42FD35B257EA}"/>
              </a:ext>
            </a:extLst>
          </p:cNvPr>
          <p:cNvPicPr preferRelativeResize="0"/>
          <p:nvPr/>
        </p:nvPicPr>
        <p:blipFill>
          <a:blip r:embed="rId3">
            <a:alphaModFix/>
          </a:blip>
          <a:stretch>
            <a:fillRect/>
          </a:stretch>
        </p:blipFill>
        <p:spPr>
          <a:xfrm rot="2699976">
            <a:off x="-566737" y="2275152"/>
            <a:ext cx="1195028" cy="1257060"/>
          </a:xfrm>
          <a:prstGeom prst="rect">
            <a:avLst/>
          </a:prstGeom>
          <a:noFill/>
          <a:ln>
            <a:noFill/>
          </a:ln>
        </p:spPr>
      </p:pic>
      <p:pic>
        <p:nvPicPr>
          <p:cNvPr id="5122" name="Picture 2" descr="Your Next Antibiotic Might Be a Virus">
            <a:extLst>
              <a:ext uri="{FF2B5EF4-FFF2-40B4-BE49-F238E27FC236}">
                <a16:creationId xmlns:a16="http://schemas.microsoft.com/office/drawing/2014/main" id="{B0273662-4BD0-18B0-C5F7-E2243A832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410" y="1144141"/>
            <a:ext cx="2562274" cy="3361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6" name="Google Shape;370;p46">
            <a:extLst>
              <a:ext uri="{FF2B5EF4-FFF2-40B4-BE49-F238E27FC236}">
                <a16:creationId xmlns:a16="http://schemas.microsoft.com/office/drawing/2014/main" id="{2CFD849F-CCA4-1A6B-B0A8-3E49D8DE5596}"/>
              </a:ext>
            </a:extLst>
          </p:cNvPr>
          <p:cNvSpPr txBox="1">
            <a:spLocks/>
          </p:cNvSpPr>
          <p:nvPr/>
        </p:nvSpPr>
        <p:spPr>
          <a:xfrm>
            <a:off x="5518260" y="823601"/>
            <a:ext cx="4342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1pPr>
            <a:lvl2pPr marR="0" lvl="1"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2pPr>
            <a:lvl3pPr marR="0" lvl="2"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3pPr>
            <a:lvl4pPr marR="0" lvl="3"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4pPr>
            <a:lvl5pPr marR="0" lvl="4"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5pPr>
            <a:lvl6pPr marR="0" lvl="5"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6pPr>
            <a:lvl7pPr marR="0" lvl="6"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7pPr>
            <a:lvl8pPr marR="0" lvl="7"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8pPr>
            <a:lvl9pPr marR="0" lvl="8"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9pPr>
          </a:lstStyle>
          <a:p>
            <a:pPr algn="l"/>
            <a:r>
              <a:rPr lang="en-PH" sz="2800" b="1" i="0" dirty="0">
                <a:effectLst/>
                <a:latin typeface="Anton" pitchFamily="2" charset="0"/>
              </a:rPr>
              <a:t>Bacteriophage</a:t>
            </a:r>
            <a:endParaRPr lang="en-PH" sz="2800" b="0" i="0" dirty="0">
              <a:effectLst/>
              <a:latin typeface="Anton" pitchFamily="2" charset="0"/>
            </a:endParaRPr>
          </a:p>
        </p:txBody>
      </p:sp>
    </p:spTree>
    <p:extLst>
      <p:ext uri="{BB962C8B-B14F-4D97-AF65-F5344CB8AC3E}">
        <p14:creationId xmlns:p14="http://schemas.microsoft.com/office/powerpoint/2010/main" val="3423576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a:extLst>
            <a:ext uri="{FF2B5EF4-FFF2-40B4-BE49-F238E27FC236}">
              <a16:creationId xmlns:a16="http://schemas.microsoft.com/office/drawing/2014/main" id="{3CB6CC66-745F-62E8-9978-4F9C2AA2A9AB}"/>
            </a:ext>
          </a:extLst>
        </p:cNvPr>
        <p:cNvGrpSpPr/>
        <p:nvPr/>
      </p:nvGrpSpPr>
      <p:grpSpPr>
        <a:xfrm>
          <a:off x="0" y="0"/>
          <a:ext cx="0" cy="0"/>
          <a:chOff x="0" y="0"/>
          <a:chExt cx="0" cy="0"/>
        </a:xfrm>
      </p:grpSpPr>
      <p:pic>
        <p:nvPicPr>
          <p:cNvPr id="341" name="Google Shape;341;p44">
            <a:extLst>
              <a:ext uri="{FF2B5EF4-FFF2-40B4-BE49-F238E27FC236}">
                <a16:creationId xmlns:a16="http://schemas.microsoft.com/office/drawing/2014/main" id="{5B4537D4-A9D0-F758-0B23-98676D8D47D0}"/>
              </a:ext>
            </a:extLst>
          </p:cNvPr>
          <p:cNvPicPr preferRelativeResize="0"/>
          <p:nvPr/>
        </p:nvPicPr>
        <p:blipFill>
          <a:blip r:embed="rId3">
            <a:alphaModFix/>
          </a:blip>
          <a:stretch>
            <a:fillRect/>
          </a:stretch>
        </p:blipFill>
        <p:spPr>
          <a:xfrm>
            <a:off x="-914841" y="-296837"/>
            <a:ext cx="2036050" cy="1822600"/>
          </a:xfrm>
          <a:prstGeom prst="rect">
            <a:avLst/>
          </a:prstGeom>
          <a:noFill/>
          <a:ln>
            <a:noFill/>
          </a:ln>
        </p:spPr>
      </p:pic>
      <p:pic>
        <p:nvPicPr>
          <p:cNvPr id="342" name="Google Shape;342;p44">
            <a:extLst>
              <a:ext uri="{FF2B5EF4-FFF2-40B4-BE49-F238E27FC236}">
                <a16:creationId xmlns:a16="http://schemas.microsoft.com/office/drawing/2014/main" id="{594E6BAF-CE59-4EBF-D542-34CEB4FAB5CF}"/>
              </a:ext>
            </a:extLst>
          </p:cNvPr>
          <p:cNvPicPr preferRelativeResize="0"/>
          <p:nvPr/>
        </p:nvPicPr>
        <p:blipFill>
          <a:blip r:embed="rId3">
            <a:alphaModFix/>
          </a:blip>
          <a:stretch>
            <a:fillRect/>
          </a:stretch>
        </p:blipFill>
        <p:spPr>
          <a:xfrm rot="4499986">
            <a:off x="7859789" y="3872075"/>
            <a:ext cx="1808144" cy="1618612"/>
          </a:xfrm>
          <a:prstGeom prst="rect">
            <a:avLst/>
          </a:prstGeom>
          <a:noFill/>
          <a:ln>
            <a:noFill/>
          </a:ln>
        </p:spPr>
      </p:pic>
      <p:sp>
        <p:nvSpPr>
          <p:cNvPr id="16" name="Google Shape;370;p46">
            <a:extLst>
              <a:ext uri="{FF2B5EF4-FFF2-40B4-BE49-F238E27FC236}">
                <a16:creationId xmlns:a16="http://schemas.microsoft.com/office/drawing/2014/main" id="{06907920-00AA-930A-B001-A0388ACCA560}"/>
              </a:ext>
            </a:extLst>
          </p:cNvPr>
          <p:cNvSpPr txBox="1">
            <a:spLocks/>
          </p:cNvSpPr>
          <p:nvPr/>
        </p:nvSpPr>
        <p:spPr>
          <a:xfrm>
            <a:off x="1258494" y="401378"/>
            <a:ext cx="4342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1pPr>
            <a:lvl2pPr marR="0" lvl="1"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2pPr>
            <a:lvl3pPr marR="0" lvl="2"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3pPr>
            <a:lvl4pPr marR="0" lvl="3"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4pPr>
            <a:lvl5pPr marR="0" lvl="4"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5pPr>
            <a:lvl6pPr marR="0" lvl="5"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6pPr>
            <a:lvl7pPr marR="0" lvl="6"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7pPr>
            <a:lvl8pPr marR="0" lvl="7"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8pPr>
            <a:lvl9pPr marR="0" lvl="8"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9pPr>
          </a:lstStyle>
          <a:p>
            <a:pPr algn="l"/>
            <a:r>
              <a:rPr lang="en-PH" sz="2000" b="1" i="0" dirty="0">
                <a:effectLst/>
                <a:latin typeface="Anton" pitchFamily="2" charset="0"/>
              </a:rPr>
              <a:t>Structure of Bacteriophage</a:t>
            </a:r>
            <a:endParaRPr lang="en-PH" sz="2000" b="0" i="0" dirty="0">
              <a:effectLst/>
              <a:latin typeface="Anton" pitchFamily="2" charset="0"/>
            </a:endParaRPr>
          </a:p>
        </p:txBody>
      </p:sp>
      <p:pic>
        <p:nvPicPr>
          <p:cNvPr id="18" name="Picture 2" descr="PPT - CHAPTER 19 PowerPoint Presentation, free download - ID:1912454">
            <a:extLst>
              <a:ext uri="{FF2B5EF4-FFF2-40B4-BE49-F238E27FC236}">
                <a16:creationId xmlns:a16="http://schemas.microsoft.com/office/drawing/2014/main" id="{4DB7767D-D4C2-77AD-C04B-5CD3BF955D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7" t="17690" r="60351" b="14692"/>
          <a:stretch/>
        </p:blipFill>
        <p:spPr bwMode="auto">
          <a:xfrm>
            <a:off x="808046" y="1441759"/>
            <a:ext cx="2323595" cy="3078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288;p42">
            <a:extLst>
              <a:ext uri="{FF2B5EF4-FFF2-40B4-BE49-F238E27FC236}">
                <a16:creationId xmlns:a16="http://schemas.microsoft.com/office/drawing/2014/main" id="{F4F625FB-BC2A-CBF0-B6F0-EE26E8EB2D07}"/>
              </a:ext>
            </a:extLst>
          </p:cNvPr>
          <p:cNvSpPr txBox="1">
            <a:spLocks/>
          </p:cNvSpPr>
          <p:nvPr/>
        </p:nvSpPr>
        <p:spPr>
          <a:xfrm>
            <a:off x="3271023" y="2750840"/>
            <a:ext cx="5307981" cy="10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Advent Pro"/>
              <a:buNone/>
              <a:defRPr sz="1600" b="0" i="0" u="none" strike="noStrike" cap="none">
                <a:solidFill>
                  <a:schemeClr val="accent6"/>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2pPr>
            <a:lvl3pPr marL="1371600" marR="0" lvl="2"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3pPr>
            <a:lvl4pPr marL="1828800" marR="0" lvl="3"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4pPr>
            <a:lvl5pPr marL="2286000" marR="0" lvl="4"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5pPr>
            <a:lvl6pPr marL="2743200" marR="0" lvl="5"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6pPr>
            <a:lvl7pPr marL="3200400" marR="0" lvl="6"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7pPr>
            <a:lvl8pPr marL="3657600" marR="0" lvl="7"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8pPr>
            <a:lvl9pPr marL="4114800" marR="0" lvl="8" indent="-317500" algn="ctr" rtl="0">
              <a:lnSpc>
                <a:spcPct val="100000"/>
              </a:lnSpc>
              <a:spcBef>
                <a:spcPts val="1600"/>
              </a:spcBef>
              <a:spcAft>
                <a:spcPts val="160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9pPr>
          </a:lstStyle>
          <a:p>
            <a:pPr marL="139700" indent="0" algn="just"/>
            <a:endParaRPr lang="en-US" sz="2000" dirty="0"/>
          </a:p>
          <a:p>
            <a:pPr marL="482600" indent="-342900" algn="just">
              <a:buFont typeface="Arial" panose="020B0604020202020204" pitchFamily="34" charset="0"/>
              <a:buChar char="•"/>
            </a:pPr>
            <a:r>
              <a:rPr lang="en-US" sz="2000" b="0" i="0" dirty="0">
                <a:effectLst/>
              </a:rPr>
              <a:t>The basic structure of all bacteriophages is the same. They consist of a core of nuclear material surrounded by a protein capsid.</a:t>
            </a:r>
          </a:p>
          <a:p>
            <a:pPr marL="482600" indent="-342900" algn="just">
              <a:buFont typeface="Arial" panose="020B0604020202020204" pitchFamily="34" charset="0"/>
              <a:buChar char="•"/>
            </a:pPr>
            <a:r>
              <a:rPr lang="en-US" sz="2000" b="0" i="0" dirty="0">
                <a:effectLst/>
              </a:rPr>
              <a:t>The genetic material or nuclear material of bacteriophages can be either DNA or RNA, both of which can either be double-stranded or single-stranded.</a:t>
            </a:r>
          </a:p>
          <a:p>
            <a:pPr marL="482600" indent="-342900" algn="just">
              <a:buFont typeface="Arial" panose="020B0604020202020204" pitchFamily="34" charset="0"/>
              <a:buChar char="•"/>
            </a:pPr>
            <a:r>
              <a:rPr lang="en-US" sz="2000" b="0" i="0" dirty="0">
                <a:effectLst/>
              </a:rPr>
              <a:t>Bacteriophages are obligate intracellular parasites that remain latent outside the host cell and require host cellular machinery to conduct their metabolic activities.</a:t>
            </a:r>
          </a:p>
          <a:p>
            <a:pPr marL="482600" indent="-342900" algn="just">
              <a:buFont typeface="Arial" panose="020B0604020202020204" pitchFamily="34" charset="0"/>
              <a:buChar char="•"/>
            </a:pPr>
            <a:endParaRPr lang="en-US" sz="2000" b="0" i="0" dirty="0">
              <a:effectLst/>
            </a:endParaRPr>
          </a:p>
          <a:p>
            <a:pPr marL="482600" indent="-342900" algn="just">
              <a:buFont typeface="Arial" panose="020B0604020202020204" pitchFamily="34" charset="0"/>
              <a:buChar char="•"/>
            </a:pPr>
            <a:endParaRPr lang="en-US" sz="2000" b="0" i="0" dirty="0">
              <a:effectLst/>
            </a:endParaRPr>
          </a:p>
          <a:p>
            <a:pPr marL="482600" indent="-342900" algn="just">
              <a:buFont typeface="Arial" panose="020B0604020202020204" pitchFamily="34" charset="0"/>
              <a:buChar char="•"/>
            </a:pPr>
            <a:endParaRPr lang="en-US" sz="2000" b="0" i="0" dirty="0">
              <a:effectLst/>
            </a:endParaRPr>
          </a:p>
        </p:txBody>
      </p:sp>
    </p:spTree>
    <p:extLst>
      <p:ext uri="{BB962C8B-B14F-4D97-AF65-F5344CB8AC3E}">
        <p14:creationId xmlns:p14="http://schemas.microsoft.com/office/powerpoint/2010/main" val="4238988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58D6B5D5-5A12-02B2-F9DA-0E0EA25B9098}"/>
            </a:ext>
          </a:extLst>
        </p:cNvPr>
        <p:cNvGrpSpPr/>
        <p:nvPr/>
      </p:nvGrpSpPr>
      <p:grpSpPr>
        <a:xfrm>
          <a:off x="0" y="0"/>
          <a:ext cx="0" cy="0"/>
          <a:chOff x="0" y="0"/>
          <a:chExt cx="0" cy="0"/>
        </a:xfrm>
      </p:grpSpPr>
      <p:pic>
        <p:nvPicPr>
          <p:cNvPr id="505" name="Google Shape;505;p50">
            <a:extLst>
              <a:ext uri="{FF2B5EF4-FFF2-40B4-BE49-F238E27FC236}">
                <a16:creationId xmlns:a16="http://schemas.microsoft.com/office/drawing/2014/main" id="{1E8882C9-73AB-19BB-0F28-2686532B6153}"/>
              </a:ext>
            </a:extLst>
          </p:cNvPr>
          <p:cNvPicPr preferRelativeResize="0"/>
          <p:nvPr/>
        </p:nvPicPr>
        <p:blipFill>
          <a:blip r:embed="rId3">
            <a:alphaModFix/>
          </a:blip>
          <a:stretch>
            <a:fillRect/>
          </a:stretch>
        </p:blipFill>
        <p:spPr>
          <a:xfrm>
            <a:off x="-601124" y="-624049"/>
            <a:ext cx="2101200" cy="2134722"/>
          </a:xfrm>
          <a:prstGeom prst="rect">
            <a:avLst/>
          </a:prstGeom>
          <a:noFill/>
          <a:ln>
            <a:noFill/>
          </a:ln>
        </p:spPr>
      </p:pic>
      <p:pic>
        <p:nvPicPr>
          <p:cNvPr id="506" name="Google Shape;506;p50">
            <a:extLst>
              <a:ext uri="{FF2B5EF4-FFF2-40B4-BE49-F238E27FC236}">
                <a16:creationId xmlns:a16="http://schemas.microsoft.com/office/drawing/2014/main" id="{5851F4D0-F2BF-D3C3-86F0-8A234A9F0DB0}"/>
              </a:ext>
            </a:extLst>
          </p:cNvPr>
          <p:cNvPicPr preferRelativeResize="0"/>
          <p:nvPr/>
        </p:nvPicPr>
        <p:blipFill>
          <a:blip r:embed="rId3">
            <a:alphaModFix/>
          </a:blip>
          <a:stretch>
            <a:fillRect/>
          </a:stretch>
        </p:blipFill>
        <p:spPr>
          <a:xfrm rot="-2700000">
            <a:off x="8022075" y="4221534"/>
            <a:ext cx="1021300" cy="1037583"/>
          </a:xfrm>
          <a:prstGeom prst="rect">
            <a:avLst/>
          </a:prstGeom>
          <a:noFill/>
          <a:ln>
            <a:noFill/>
          </a:ln>
        </p:spPr>
      </p:pic>
      <p:pic>
        <p:nvPicPr>
          <p:cNvPr id="508" name="Google Shape;508;p50">
            <a:extLst>
              <a:ext uri="{FF2B5EF4-FFF2-40B4-BE49-F238E27FC236}">
                <a16:creationId xmlns:a16="http://schemas.microsoft.com/office/drawing/2014/main" id="{87241F4E-F2A1-ADDA-5DB3-C8C7162A61BD}"/>
              </a:ext>
            </a:extLst>
          </p:cNvPr>
          <p:cNvPicPr preferRelativeResize="0"/>
          <p:nvPr/>
        </p:nvPicPr>
        <p:blipFill>
          <a:blip r:embed="rId3">
            <a:alphaModFix/>
          </a:blip>
          <a:stretch>
            <a:fillRect/>
          </a:stretch>
        </p:blipFill>
        <p:spPr>
          <a:xfrm>
            <a:off x="8430775" y="2052361"/>
            <a:ext cx="1259550" cy="1279652"/>
          </a:xfrm>
          <a:prstGeom prst="rect">
            <a:avLst/>
          </a:prstGeom>
          <a:noFill/>
          <a:ln>
            <a:noFill/>
          </a:ln>
        </p:spPr>
      </p:pic>
      <p:pic>
        <p:nvPicPr>
          <p:cNvPr id="509" name="Google Shape;509;p50">
            <a:extLst>
              <a:ext uri="{FF2B5EF4-FFF2-40B4-BE49-F238E27FC236}">
                <a16:creationId xmlns:a16="http://schemas.microsoft.com/office/drawing/2014/main" id="{91E82F35-B852-7794-F82D-42392C91B2DA}"/>
              </a:ext>
            </a:extLst>
          </p:cNvPr>
          <p:cNvPicPr preferRelativeResize="0"/>
          <p:nvPr/>
        </p:nvPicPr>
        <p:blipFill>
          <a:blip r:embed="rId3">
            <a:alphaModFix/>
          </a:blip>
          <a:stretch>
            <a:fillRect/>
          </a:stretch>
        </p:blipFill>
        <p:spPr>
          <a:xfrm rot="2700000">
            <a:off x="-373750" y="3395974"/>
            <a:ext cx="1259550" cy="1279652"/>
          </a:xfrm>
          <a:prstGeom prst="rect">
            <a:avLst/>
          </a:prstGeom>
          <a:noFill/>
          <a:ln>
            <a:noFill/>
          </a:ln>
        </p:spPr>
      </p:pic>
      <p:pic>
        <p:nvPicPr>
          <p:cNvPr id="510" name="Google Shape;510;p50">
            <a:extLst>
              <a:ext uri="{FF2B5EF4-FFF2-40B4-BE49-F238E27FC236}">
                <a16:creationId xmlns:a16="http://schemas.microsoft.com/office/drawing/2014/main" id="{531EC198-7C7D-9CC7-E1F8-E339F3757168}"/>
              </a:ext>
            </a:extLst>
          </p:cNvPr>
          <p:cNvPicPr preferRelativeResize="0"/>
          <p:nvPr/>
        </p:nvPicPr>
        <p:blipFill>
          <a:blip r:embed="rId3">
            <a:alphaModFix/>
          </a:blip>
          <a:stretch>
            <a:fillRect/>
          </a:stretch>
        </p:blipFill>
        <p:spPr>
          <a:xfrm rot="-2700000">
            <a:off x="8086950" y="125259"/>
            <a:ext cx="1021300" cy="1037583"/>
          </a:xfrm>
          <a:prstGeom prst="rect">
            <a:avLst/>
          </a:prstGeom>
          <a:noFill/>
          <a:ln>
            <a:noFill/>
          </a:ln>
        </p:spPr>
      </p:pic>
      <p:sp>
        <p:nvSpPr>
          <p:cNvPr id="8" name="Google Shape;419;p47">
            <a:extLst>
              <a:ext uri="{FF2B5EF4-FFF2-40B4-BE49-F238E27FC236}">
                <a16:creationId xmlns:a16="http://schemas.microsoft.com/office/drawing/2014/main" id="{242CD9B8-DD0C-8CEB-4288-1EACEACE7AD3}"/>
              </a:ext>
            </a:extLst>
          </p:cNvPr>
          <p:cNvSpPr txBox="1">
            <a:spLocks noGrp="1"/>
          </p:cNvSpPr>
          <p:nvPr>
            <p:ph type="title"/>
          </p:nvPr>
        </p:nvSpPr>
        <p:spPr>
          <a:xfrm>
            <a:off x="2339299" y="353385"/>
            <a:ext cx="4941600" cy="572700"/>
          </a:xfrm>
          <a:prstGeom prst="rect">
            <a:avLst/>
          </a:prstGeom>
        </p:spPr>
        <p:txBody>
          <a:bodyPr spcFirstLastPara="1" wrap="square" lIns="91425" tIns="91425" rIns="91425" bIns="91425" anchor="t" anchorCtr="0">
            <a:noAutofit/>
          </a:bodyPr>
          <a:lstStyle/>
          <a:p>
            <a:pPr algn="l"/>
            <a:r>
              <a:rPr lang="en-PH" sz="2000" b="1" i="0" dirty="0">
                <a:effectLst/>
                <a:latin typeface="Anton" pitchFamily="2" charset="0"/>
              </a:rPr>
              <a:t>Life Cycles of Bacteriophage</a:t>
            </a:r>
            <a:endParaRPr lang="en-PH" sz="2000" b="0" i="0" dirty="0">
              <a:effectLst/>
              <a:latin typeface="Anton" pitchFamily="2" charset="0"/>
            </a:endParaRPr>
          </a:p>
        </p:txBody>
      </p:sp>
      <p:sp>
        <p:nvSpPr>
          <p:cNvPr id="10" name="Google Shape;638;p58">
            <a:extLst>
              <a:ext uri="{FF2B5EF4-FFF2-40B4-BE49-F238E27FC236}">
                <a16:creationId xmlns:a16="http://schemas.microsoft.com/office/drawing/2014/main" id="{42E7B4A0-1121-2415-C5B9-52558E5119BF}"/>
              </a:ext>
            </a:extLst>
          </p:cNvPr>
          <p:cNvSpPr txBox="1"/>
          <p:nvPr/>
        </p:nvSpPr>
        <p:spPr>
          <a:xfrm>
            <a:off x="812344" y="1538355"/>
            <a:ext cx="2101199" cy="111944"/>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algn="ctr"/>
            <a:r>
              <a:rPr lang="en-PH" sz="2000" b="1" i="0" dirty="0">
                <a:solidFill>
                  <a:schemeClr val="accent6"/>
                </a:solidFill>
                <a:effectLst/>
                <a:latin typeface="Anton" pitchFamily="2" charset="0"/>
              </a:rPr>
              <a:t>Lytic Cycle</a:t>
            </a:r>
            <a:endParaRPr lang="en-PH" sz="2000" b="0" i="0" dirty="0">
              <a:solidFill>
                <a:schemeClr val="accent6"/>
              </a:solidFill>
              <a:effectLst/>
              <a:latin typeface="Anton" pitchFamily="2" charset="0"/>
            </a:endParaRPr>
          </a:p>
          <a:p>
            <a:pPr marL="0" lvl="0" indent="0" algn="ctr" rtl="0">
              <a:spcBef>
                <a:spcPts val="0"/>
              </a:spcBef>
              <a:spcAft>
                <a:spcPts val="0"/>
              </a:spcAft>
              <a:buNone/>
            </a:pPr>
            <a:endParaRPr sz="2000" dirty="0">
              <a:solidFill>
                <a:schemeClr val="accent6"/>
              </a:solidFill>
              <a:latin typeface="Anton" pitchFamily="2" charset="0"/>
              <a:ea typeface="Anton"/>
              <a:cs typeface="Anton"/>
              <a:sym typeface="Anton"/>
            </a:endParaRPr>
          </a:p>
        </p:txBody>
      </p:sp>
      <p:sp>
        <p:nvSpPr>
          <p:cNvPr id="2" name="Google Shape;288;p42">
            <a:extLst>
              <a:ext uri="{FF2B5EF4-FFF2-40B4-BE49-F238E27FC236}">
                <a16:creationId xmlns:a16="http://schemas.microsoft.com/office/drawing/2014/main" id="{176D1C8E-DAD4-89A3-F6AC-A0F9234F14AD}"/>
              </a:ext>
            </a:extLst>
          </p:cNvPr>
          <p:cNvSpPr txBox="1">
            <a:spLocks/>
          </p:cNvSpPr>
          <p:nvPr/>
        </p:nvSpPr>
        <p:spPr>
          <a:xfrm>
            <a:off x="910599" y="2652809"/>
            <a:ext cx="7515921" cy="10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Advent Pro"/>
              <a:buNone/>
              <a:defRPr sz="1600" b="0" i="0" u="none" strike="noStrike" cap="none">
                <a:solidFill>
                  <a:schemeClr val="accent6"/>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2pPr>
            <a:lvl3pPr marL="1371600" marR="0" lvl="2"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3pPr>
            <a:lvl4pPr marL="1828800" marR="0" lvl="3"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4pPr>
            <a:lvl5pPr marL="2286000" marR="0" lvl="4"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5pPr>
            <a:lvl6pPr marL="2743200" marR="0" lvl="5"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6pPr>
            <a:lvl7pPr marL="3200400" marR="0" lvl="6"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7pPr>
            <a:lvl8pPr marL="3657600" marR="0" lvl="7"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8pPr>
            <a:lvl9pPr marL="4114800" marR="0" lvl="8" indent="-317500" algn="ctr" rtl="0">
              <a:lnSpc>
                <a:spcPct val="100000"/>
              </a:lnSpc>
              <a:spcBef>
                <a:spcPts val="1600"/>
              </a:spcBef>
              <a:spcAft>
                <a:spcPts val="160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9pPr>
          </a:lstStyle>
          <a:p>
            <a:pPr algn="just">
              <a:buFont typeface="Arial" panose="020B0604020202020204" pitchFamily="34" charset="0"/>
              <a:buChar char="•"/>
            </a:pPr>
            <a:r>
              <a:rPr lang="en-US" sz="2000" b="0" i="0" dirty="0">
                <a:effectLst/>
              </a:rPr>
              <a:t>The lytic cycle is one of the two lifecycles of bacteriophages where the viral DNA remains as a free-floating molecule and replicates separately from the bacterial DNA.</a:t>
            </a:r>
          </a:p>
          <a:p>
            <a:pPr algn="just">
              <a:buFont typeface="Arial" panose="020B0604020202020204" pitchFamily="34" charset="0"/>
              <a:buChar char="•"/>
            </a:pPr>
            <a:r>
              <a:rPr lang="en-US" sz="2000" b="0" i="0" dirty="0">
                <a:effectLst/>
              </a:rPr>
              <a:t>The lytic cycle usually occurs in virulent phages as the phages result in the destruction of the infected cell membrane during the release of the viral particles.</a:t>
            </a:r>
          </a:p>
          <a:p>
            <a:pPr algn="just">
              <a:buFont typeface="Arial" panose="020B0604020202020204" pitchFamily="34" charset="0"/>
              <a:buChar char="•"/>
            </a:pPr>
            <a:r>
              <a:rPr lang="en-US" sz="2000" b="0" i="0" dirty="0">
                <a:effectLst/>
              </a:rPr>
              <a:t>The lytic cycle is a virulent infection as it results in the destruction of a cell.</a:t>
            </a:r>
          </a:p>
        </p:txBody>
      </p:sp>
    </p:spTree>
    <p:extLst>
      <p:ext uri="{BB962C8B-B14F-4D97-AF65-F5344CB8AC3E}">
        <p14:creationId xmlns:p14="http://schemas.microsoft.com/office/powerpoint/2010/main" val="3045173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282F84B0-CE46-CD01-341C-EFCD6141F62F}"/>
            </a:ext>
          </a:extLst>
        </p:cNvPr>
        <p:cNvGrpSpPr/>
        <p:nvPr/>
      </p:nvGrpSpPr>
      <p:grpSpPr>
        <a:xfrm>
          <a:off x="0" y="0"/>
          <a:ext cx="0" cy="0"/>
          <a:chOff x="0" y="0"/>
          <a:chExt cx="0" cy="0"/>
        </a:xfrm>
      </p:grpSpPr>
      <p:pic>
        <p:nvPicPr>
          <p:cNvPr id="505" name="Google Shape;505;p50">
            <a:extLst>
              <a:ext uri="{FF2B5EF4-FFF2-40B4-BE49-F238E27FC236}">
                <a16:creationId xmlns:a16="http://schemas.microsoft.com/office/drawing/2014/main" id="{AA307C2E-C6A6-04CB-7743-D9C764653873}"/>
              </a:ext>
            </a:extLst>
          </p:cNvPr>
          <p:cNvPicPr preferRelativeResize="0"/>
          <p:nvPr/>
        </p:nvPicPr>
        <p:blipFill>
          <a:blip r:embed="rId3">
            <a:alphaModFix/>
          </a:blip>
          <a:stretch>
            <a:fillRect/>
          </a:stretch>
        </p:blipFill>
        <p:spPr>
          <a:xfrm>
            <a:off x="-601124" y="-624049"/>
            <a:ext cx="2101200" cy="2134722"/>
          </a:xfrm>
          <a:prstGeom prst="rect">
            <a:avLst/>
          </a:prstGeom>
          <a:noFill/>
          <a:ln>
            <a:noFill/>
          </a:ln>
        </p:spPr>
      </p:pic>
      <p:pic>
        <p:nvPicPr>
          <p:cNvPr id="506" name="Google Shape;506;p50">
            <a:extLst>
              <a:ext uri="{FF2B5EF4-FFF2-40B4-BE49-F238E27FC236}">
                <a16:creationId xmlns:a16="http://schemas.microsoft.com/office/drawing/2014/main" id="{3370B2D5-2AB5-D0F6-376D-E5F7D00DBCCF}"/>
              </a:ext>
            </a:extLst>
          </p:cNvPr>
          <p:cNvPicPr preferRelativeResize="0"/>
          <p:nvPr/>
        </p:nvPicPr>
        <p:blipFill>
          <a:blip r:embed="rId3">
            <a:alphaModFix/>
          </a:blip>
          <a:stretch>
            <a:fillRect/>
          </a:stretch>
        </p:blipFill>
        <p:spPr>
          <a:xfrm rot="-2700000">
            <a:off x="8022075" y="4221534"/>
            <a:ext cx="1021300" cy="1037583"/>
          </a:xfrm>
          <a:prstGeom prst="rect">
            <a:avLst/>
          </a:prstGeom>
          <a:noFill/>
          <a:ln>
            <a:noFill/>
          </a:ln>
        </p:spPr>
      </p:pic>
      <p:pic>
        <p:nvPicPr>
          <p:cNvPr id="508" name="Google Shape;508;p50">
            <a:extLst>
              <a:ext uri="{FF2B5EF4-FFF2-40B4-BE49-F238E27FC236}">
                <a16:creationId xmlns:a16="http://schemas.microsoft.com/office/drawing/2014/main" id="{7D829296-D905-7B9B-8E8A-C6A3D7EFC3A6}"/>
              </a:ext>
            </a:extLst>
          </p:cNvPr>
          <p:cNvPicPr preferRelativeResize="0"/>
          <p:nvPr/>
        </p:nvPicPr>
        <p:blipFill>
          <a:blip r:embed="rId3">
            <a:alphaModFix/>
          </a:blip>
          <a:stretch>
            <a:fillRect/>
          </a:stretch>
        </p:blipFill>
        <p:spPr>
          <a:xfrm>
            <a:off x="8430775" y="2052361"/>
            <a:ext cx="1259550" cy="1279652"/>
          </a:xfrm>
          <a:prstGeom prst="rect">
            <a:avLst/>
          </a:prstGeom>
          <a:noFill/>
          <a:ln>
            <a:noFill/>
          </a:ln>
        </p:spPr>
      </p:pic>
      <p:pic>
        <p:nvPicPr>
          <p:cNvPr id="509" name="Google Shape;509;p50">
            <a:extLst>
              <a:ext uri="{FF2B5EF4-FFF2-40B4-BE49-F238E27FC236}">
                <a16:creationId xmlns:a16="http://schemas.microsoft.com/office/drawing/2014/main" id="{75BEBEE6-FE03-D927-1869-4A6AD04FDF9D}"/>
              </a:ext>
            </a:extLst>
          </p:cNvPr>
          <p:cNvPicPr preferRelativeResize="0"/>
          <p:nvPr/>
        </p:nvPicPr>
        <p:blipFill>
          <a:blip r:embed="rId3">
            <a:alphaModFix/>
          </a:blip>
          <a:stretch>
            <a:fillRect/>
          </a:stretch>
        </p:blipFill>
        <p:spPr>
          <a:xfrm rot="2700000">
            <a:off x="-373750" y="3395974"/>
            <a:ext cx="1259550" cy="1279652"/>
          </a:xfrm>
          <a:prstGeom prst="rect">
            <a:avLst/>
          </a:prstGeom>
          <a:noFill/>
          <a:ln>
            <a:noFill/>
          </a:ln>
        </p:spPr>
      </p:pic>
      <p:pic>
        <p:nvPicPr>
          <p:cNvPr id="510" name="Google Shape;510;p50">
            <a:extLst>
              <a:ext uri="{FF2B5EF4-FFF2-40B4-BE49-F238E27FC236}">
                <a16:creationId xmlns:a16="http://schemas.microsoft.com/office/drawing/2014/main" id="{7864E16A-C168-2DB5-33AB-56D3B6070EF7}"/>
              </a:ext>
            </a:extLst>
          </p:cNvPr>
          <p:cNvPicPr preferRelativeResize="0"/>
          <p:nvPr/>
        </p:nvPicPr>
        <p:blipFill>
          <a:blip r:embed="rId3">
            <a:alphaModFix/>
          </a:blip>
          <a:stretch>
            <a:fillRect/>
          </a:stretch>
        </p:blipFill>
        <p:spPr>
          <a:xfrm rot="-2700000">
            <a:off x="8086950" y="125259"/>
            <a:ext cx="1021300" cy="1037583"/>
          </a:xfrm>
          <a:prstGeom prst="rect">
            <a:avLst/>
          </a:prstGeom>
          <a:noFill/>
          <a:ln>
            <a:noFill/>
          </a:ln>
        </p:spPr>
      </p:pic>
      <p:sp>
        <p:nvSpPr>
          <p:cNvPr id="8" name="Google Shape;419;p47">
            <a:extLst>
              <a:ext uri="{FF2B5EF4-FFF2-40B4-BE49-F238E27FC236}">
                <a16:creationId xmlns:a16="http://schemas.microsoft.com/office/drawing/2014/main" id="{94BB5789-5A48-04B5-9C93-C74F2DB59A52}"/>
              </a:ext>
            </a:extLst>
          </p:cNvPr>
          <p:cNvSpPr txBox="1">
            <a:spLocks noGrp="1"/>
          </p:cNvSpPr>
          <p:nvPr>
            <p:ph type="title"/>
          </p:nvPr>
        </p:nvSpPr>
        <p:spPr>
          <a:xfrm>
            <a:off x="2339299" y="353385"/>
            <a:ext cx="4941600" cy="572700"/>
          </a:xfrm>
          <a:prstGeom prst="rect">
            <a:avLst/>
          </a:prstGeom>
        </p:spPr>
        <p:txBody>
          <a:bodyPr spcFirstLastPara="1" wrap="square" lIns="91425" tIns="91425" rIns="91425" bIns="91425" anchor="t" anchorCtr="0">
            <a:noAutofit/>
          </a:bodyPr>
          <a:lstStyle/>
          <a:p>
            <a:pPr algn="l"/>
            <a:r>
              <a:rPr lang="en-PH" sz="2000" b="1" i="0" dirty="0">
                <a:effectLst/>
                <a:latin typeface="Anton" pitchFamily="2" charset="0"/>
              </a:rPr>
              <a:t>Life Cycles of Bacteriophage</a:t>
            </a:r>
            <a:endParaRPr lang="en-PH" sz="2000" b="0" i="0" dirty="0">
              <a:effectLst/>
              <a:latin typeface="Anton" pitchFamily="2" charset="0"/>
            </a:endParaRPr>
          </a:p>
        </p:txBody>
      </p:sp>
      <p:sp>
        <p:nvSpPr>
          <p:cNvPr id="10" name="Google Shape;638;p58">
            <a:extLst>
              <a:ext uri="{FF2B5EF4-FFF2-40B4-BE49-F238E27FC236}">
                <a16:creationId xmlns:a16="http://schemas.microsoft.com/office/drawing/2014/main" id="{DB8025D8-1C1A-1C92-F3BA-088CF5F07D41}"/>
              </a:ext>
            </a:extLst>
          </p:cNvPr>
          <p:cNvSpPr txBox="1"/>
          <p:nvPr/>
        </p:nvSpPr>
        <p:spPr>
          <a:xfrm>
            <a:off x="998198" y="1379329"/>
            <a:ext cx="2101199" cy="111944"/>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algn="ctr"/>
            <a:r>
              <a:rPr lang="en-PH" sz="2000" b="1" i="0" dirty="0">
                <a:solidFill>
                  <a:schemeClr val="accent6"/>
                </a:solidFill>
                <a:effectLst/>
                <a:latin typeface="Anton" pitchFamily="2" charset="0"/>
              </a:rPr>
              <a:t>Lytic Cycle</a:t>
            </a:r>
            <a:endParaRPr lang="en-PH" sz="2000" b="0" i="0" dirty="0">
              <a:solidFill>
                <a:schemeClr val="accent6"/>
              </a:solidFill>
              <a:effectLst/>
              <a:latin typeface="Anton" pitchFamily="2" charset="0"/>
            </a:endParaRPr>
          </a:p>
          <a:p>
            <a:pPr marL="0" lvl="0" indent="0" algn="ctr" rtl="0">
              <a:spcBef>
                <a:spcPts val="0"/>
              </a:spcBef>
              <a:spcAft>
                <a:spcPts val="0"/>
              </a:spcAft>
              <a:buNone/>
            </a:pPr>
            <a:endParaRPr sz="2000" dirty="0">
              <a:solidFill>
                <a:schemeClr val="accent6"/>
              </a:solidFill>
              <a:latin typeface="Anton" pitchFamily="2" charset="0"/>
              <a:ea typeface="Anton"/>
              <a:cs typeface="Anton"/>
              <a:sym typeface="Anton"/>
            </a:endParaRPr>
          </a:p>
        </p:txBody>
      </p:sp>
      <p:pic>
        <p:nvPicPr>
          <p:cNvPr id="4" name="Picture 3">
            <a:extLst>
              <a:ext uri="{FF2B5EF4-FFF2-40B4-BE49-F238E27FC236}">
                <a16:creationId xmlns:a16="http://schemas.microsoft.com/office/drawing/2014/main" id="{A4B9A21E-5E82-733E-B2C2-22236060B5CD}"/>
              </a:ext>
            </a:extLst>
          </p:cNvPr>
          <p:cNvPicPr>
            <a:picLocks noChangeAspect="1"/>
          </p:cNvPicPr>
          <p:nvPr/>
        </p:nvPicPr>
        <p:blipFill>
          <a:blip r:embed="rId4"/>
          <a:srcRect l="356" r="-1"/>
          <a:stretch/>
        </p:blipFill>
        <p:spPr>
          <a:xfrm>
            <a:off x="1153769" y="1649388"/>
            <a:ext cx="7069873" cy="2699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199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DBBFDFA7-C084-8D26-D598-76097FEDA34C}"/>
            </a:ext>
          </a:extLst>
        </p:cNvPr>
        <p:cNvGrpSpPr/>
        <p:nvPr/>
      </p:nvGrpSpPr>
      <p:grpSpPr>
        <a:xfrm>
          <a:off x="0" y="0"/>
          <a:ext cx="0" cy="0"/>
          <a:chOff x="0" y="0"/>
          <a:chExt cx="0" cy="0"/>
        </a:xfrm>
      </p:grpSpPr>
      <p:pic>
        <p:nvPicPr>
          <p:cNvPr id="505" name="Google Shape;505;p50">
            <a:extLst>
              <a:ext uri="{FF2B5EF4-FFF2-40B4-BE49-F238E27FC236}">
                <a16:creationId xmlns:a16="http://schemas.microsoft.com/office/drawing/2014/main" id="{88185F54-2E63-B365-D3B1-07F6A56A0C43}"/>
              </a:ext>
            </a:extLst>
          </p:cNvPr>
          <p:cNvPicPr preferRelativeResize="0"/>
          <p:nvPr/>
        </p:nvPicPr>
        <p:blipFill>
          <a:blip r:embed="rId3">
            <a:alphaModFix/>
          </a:blip>
          <a:stretch>
            <a:fillRect/>
          </a:stretch>
        </p:blipFill>
        <p:spPr>
          <a:xfrm>
            <a:off x="-601124" y="-624049"/>
            <a:ext cx="2101200" cy="2134722"/>
          </a:xfrm>
          <a:prstGeom prst="rect">
            <a:avLst/>
          </a:prstGeom>
          <a:noFill/>
          <a:ln>
            <a:noFill/>
          </a:ln>
        </p:spPr>
      </p:pic>
      <p:pic>
        <p:nvPicPr>
          <p:cNvPr id="506" name="Google Shape;506;p50">
            <a:extLst>
              <a:ext uri="{FF2B5EF4-FFF2-40B4-BE49-F238E27FC236}">
                <a16:creationId xmlns:a16="http://schemas.microsoft.com/office/drawing/2014/main" id="{D32AB216-C930-F772-F617-B868CEC36AF7}"/>
              </a:ext>
            </a:extLst>
          </p:cNvPr>
          <p:cNvPicPr preferRelativeResize="0"/>
          <p:nvPr/>
        </p:nvPicPr>
        <p:blipFill>
          <a:blip r:embed="rId3">
            <a:alphaModFix/>
          </a:blip>
          <a:stretch>
            <a:fillRect/>
          </a:stretch>
        </p:blipFill>
        <p:spPr>
          <a:xfrm rot="-2700000">
            <a:off x="8022075" y="4221534"/>
            <a:ext cx="1021300" cy="1037583"/>
          </a:xfrm>
          <a:prstGeom prst="rect">
            <a:avLst/>
          </a:prstGeom>
          <a:noFill/>
          <a:ln>
            <a:noFill/>
          </a:ln>
        </p:spPr>
      </p:pic>
      <p:pic>
        <p:nvPicPr>
          <p:cNvPr id="508" name="Google Shape;508;p50">
            <a:extLst>
              <a:ext uri="{FF2B5EF4-FFF2-40B4-BE49-F238E27FC236}">
                <a16:creationId xmlns:a16="http://schemas.microsoft.com/office/drawing/2014/main" id="{1E20BA75-1328-520A-CBB9-23448C670E79}"/>
              </a:ext>
            </a:extLst>
          </p:cNvPr>
          <p:cNvPicPr preferRelativeResize="0"/>
          <p:nvPr/>
        </p:nvPicPr>
        <p:blipFill>
          <a:blip r:embed="rId3">
            <a:alphaModFix/>
          </a:blip>
          <a:stretch>
            <a:fillRect/>
          </a:stretch>
        </p:blipFill>
        <p:spPr>
          <a:xfrm>
            <a:off x="8430775" y="2052361"/>
            <a:ext cx="1259550" cy="1279652"/>
          </a:xfrm>
          <a:prstGeom prst="rect">
            <a:avLst/>
          </a:prstGeom>
          <a:noFill/>
          <a:ln>
            <a:noFill/>
          </a:ln>
        </p:spPr>
      </p:pic>
      <p:pic>
        <p:nvPicPr>
          <p:cNvPr id="509" name="Google Shape;509;p50">
            <a:extLst>
              <a:ext uri="{FF2B5EF4-FFF2-40B4-BE49-F238E27FC236}">
                <a16:creationId xmlns:a16="http://schemas.microsoft.com/office/drawing/2014/main" id="{0E4F0BCA-4BC1-AF7A-EFD9-31FC91B5BA75}"/>
              </a:ext>
            </a:extLst>
          </p:cNvPr>
          <p:cNvPicPr preferRelativeResize="0"/>
          <p:nvPr/>
        </p:nvPicPr>
        <p:blipFill>
          <a:blip r:embed="rId3">
            <a:alphaModFix/>
          </a:blip>
          <a:stretch>
            <a:fillRect/>
          </a:stretch>
        </p:blipFill>
        <p:spPr>
          <a:xfrm rot="2700000">
            <a:off x="-373750" y="3395974"/>
            <a:ext cx="1259550" cy="1279652"/>
          </a:xfrm>
          <a:prstGeom prst="rect">
            <a:avLst/>
          </a:prstGeom>
          <a:noFill/>
          <a:ln>
            <a:noFill/>
          </a:ln>
        </p:spPr>
      </p:pic>
      <p:pic>
        <p:nvPicPr>
          <p:cNvPr id="510" name="Google Shape;510;p50">
            <a:extLst>
              <a:ext uri="{FF2B5EF4-FFF2-40B4-BE49-F238E27FC236}">
                <a16:creationId xmlns:a16="http://schemas.microsoft.com/office/drawing/2014/main" id="{E8F50ED1-A77F-9C68-1C27-76F84C0D3E19}"/>
              </a:ext>
            </a:extLst>
          </p:cNvPr>
          <p:cNvPicPr preferRelativeResize="0"/>
          <p:nvPr/>
        </p:nvPicPr>
        <p:blipFill>
          <a:blip r:embed="rId3">
            <a:alphaModFix/>
          </a:blip>
          <a:stretch>
            <a:fillRect/>
          </a:stretch>
        </p:blipFill>
        <p:spPr>
          <a:xfrm rot="-2700000">
            <a:off x="8086950" y="125259"/>
            <a:ext cx="1021300" cy="1037583"/>
          </a:xfrm>
          <a:prstGeom prst="rect">
            <a:avLst/>
          </a:prstGeom>
          <a:noFill/>
          <a:ln>
            <a:noFill/>
          </a:ln>
        </p:spPr>
      </p:pic>
      <p:sp>
        <p:nvSpPr>
          <p:cNvPr id="8" name="Google Shape;419;p47">
            <a:extLst>
              <a:ext uri="{FF2B5EF4-FFF2-40B4-BE49-F238E27FC236}">
                <a16:creationId xmlns:a16="http://schemas.microsoft.com/office/drawing/2014/main" id="{64F5081F-2589-6B91-204D-9E7C7C8CF07A}"/>
              </a:ext>
            </a:extLst>
          </p:cNvPr>
          <p:cNvSpPr txBox="1">
            <a:spLocks noGrp="1"/>
          </p:cNvSpPr>
          <p:nvPr>
            <p:ph type="title"/>
          </p:nvPr>
        </p:nvSpPr>
        <p:spPr>
          <a:xfrm>
            <a:off x="2339299" y="353385"/>
            <a:ext cx="4941600" cy="572700"/>
          </a:xfrm>
          <a:prstGeom prst="rect">
            <a:avLst/>
          </a:prstGeom>
        </p:spPr>
        <p:txBody>
          <a:bodyPr spcFirstLastPara="1" wrap="square" lIns="91425" tIns="91425" rIns="91425" bIns="91425" anchor="t" anchorCtr="0">
            <a:noAutofit/>
          </a:bodyPr>
          <a:lstStyle/>
          <a:p>
            <a:pPr algn="l"/>
            <a:r>
              <a:rPr lang="en-PH" sz="2000" b="1" i="0" dirty="0">
                <a:effectLst/>
                <a:latin typeface="Anton" pitchFamily="2" charset="0"/>
              </a:rPr>
              <a:t>Life Cycles of Bacteriophage</a:t>
            </a:r>
            <a:endParaRPr lang="en-PH" sz="2000" b="0" i="0" dirty="0">
              <a:effectLst/>
              <a:latin typeface="Anton" pitchFamily="2" charset="0"/>
            </a:endParaRPr>
          </a:p>
        </p:txBody>
      </p:sp>
      <p:sp>
        <p:nvSpPr>
          <p:cNvPr id="10" name="Google Shape;638;p58">
            <a:extLst>
              <a:ext uri="{FF2B5EF4-FFF2-40B4-BE49-F238E27FC236}">
                <a16:creationId xmlns:a16="http://schemas.microsoft.com/office/drawing/2014/main" id="{DDC9032B-4917-264F-0EBB-D8465437D687}"/>
              </a:ext>
            </a:extLst>
          </p:cNvPr>
          <p:cNvSpPr txBox="1"/>
          <p:nvPr/>
        </p:nvSpPr>
        <p:spPr>
          <a:xfrm>
            <a:off x="1288699" y="1196504"/>
            <a:ext cx="2101199" cy="111944"/>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algn="l"/>
            <a:r>
              <a:rPr lang="en-PH" sz="2000" b="1" i="0" dirty="0">
                <a:solidFill>
                  <a:schemeClr val="accent6"/>
                </a:solidFill>
                <a:effectLst/>
                <a:latin typeface="Anton" pitchFamily="2" charset="0"/>
              </a:rPr>
              <a:t>Lysogenic Cycle</a:t>
            </a:r>
            <a:endParaRPr lang="en-PH" sz="2000" b="0" i="0" dirty="0">
              <a:solidFill>
                <a:schemeClr val="accent6"/>
              </a:solidFill>
              <a:effectLst/>
              <a:latin typeface="Anton" pitchFamily="2" charset="0"/>
            </a:endParaRPr>
          </a:p>
        </p:txBody>
      </p:sp>
      <p:sp>
        <p:nvSpPr>
          <p:cNvPr id="2" name="Google Shape;288;p42">
            <a:extLst>
              <a:ext uri="{FF2B5EF4-FFF2-40B4-BE49-F238E27FC236}">
                <a16:creationId xmlns:a16="http://schemas.microsoft.com/office/drawing/2014/main" id="{09C02ABD-6B4F-1F86-560E-1B8889895637}"/>
              </a:ext>
            </a:extLst>
          </p:cNvPr>
          <p:cNvSpPr txBox="1">
            <a:spLocks/>
          </p:cNvSpPr>
          <p:nvPr/>
        </p:nvSpPr>
        <p:spPr>
          <a:xfrm>
            <a:off x="814039" y="2944000"/>
            <a:ext cx="7515921" cy="10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Advent Pro"/>
              <a:buNone/>
              <a:defRPr sz="1600" b="0" i="0" u="none" strike="noStrike" cap="none">
                <a:solidFill>
                  <a:schemeClr val="accent6"/>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2pPr>
            <a:lvl3pPr marL="1371600" marR="0" lvl="2"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3pPr>
            <a:lvl4pPr marL="1828800" marR="0" lvl="3"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4pPr>
            <a:lvl5pPr marL="2286000" marR="0" lvl="4"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5pPr>
            <a:lvl6pPr marL="2743200" marR="0" lvl="5"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6pPr>
            <a:lvl7pPr marL="3200400" marR="0" lvl="6"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7pPr>
            <a:lvl8pPr marL="3657600" marR="0" lvl="7"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8pPr>
            <a:lvl9pPr marL="4114800" marR="0" lvl="8" indent="-317500" algn="ctr" rtl="0">
              <a:lnSpc>
                <a:spcPct val="100000"/>
              </a:lnSpc>
              <a:spcBef>
                <a:spcPts val="1600"/>
              </a:spcBef>
              <a:spcAft>
                <a:spcPts val="160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9pPr>
          </a:lstStyle>
          <a:p>
            <a:pPr algn="just">
              <a:buFont typeface="Arial" panose="020B0604020202020204" pitchFamily="34" charset="0"/>
              <a:buChar char="•"/>
            </a:pPr>
            <a:r>
              <a:rPr lang="en-US" sz="2000" b="0" i="0" dirty="0">
                <a:effectLst/>
              </a:rPr>
              <a:t>Lysogenic is one of the two lifecycles of bacteriophages defined by the incorporation of the bacteriophage genome into the host genome.</a:t>
            </a:r>
          </a:p>
          <a:p>
            <a:pPr algn="just">
              <a:buFont typeface="Arial" panose="020B0604020202020204" pitchFamily="34" charset="0"/>
              <a:buChar char="•"/>
            </a:pPr>
            <a:r>
              <a:rPr lang="en-US" sz="2000" b="0" i="0" dirty="0">
                <a:effectLst/>
              </a:rPr>
              <a:t>During the lysogenic lifecycle, the host bacteria continue to live and reproduce normally after the replication of bacteriophages.</a:t>
            </a:r>
          </a:p>
          <a:p>
            <a:pPr algn="just">
              <a:buFont typeface="Arial" panose="020B0604020202020204" pitchFamily="34" charset="0"/>
              <a:buChar char="•"/>
            </a:pPr>
            <a:r>
              <a:rPr lang="en-US" sz="2000" b="0" i="0" dirty="0">
                <a:effectLst/>
              </a:rPr>
              <a:t>The genetic material of bacteriophage incorporated in the bacterial DNA during the lysogenic lifecycle is called a prophage which can be transmitted to daughter cells during the bacterial cell division.</a:t>
            </a:r>
          </a:p>
          <a:p>
            <a:pPr algn="just">
              <a:buFont typeface="Arial" panose="020B0604020202020204" pitchFamily="34" charset="0"/>
              <a:buChar char="•"/>
            </a:pPr>
            <a:r>
              <a:rPr lang="en-US" sz="2000" b="0" i="0" dirty="0">
                <a:effectLst/>
              </a:rPr>
              <a:t>The lysogenic cycle is a temperate and non-virulent infection as the bacteriophage doesn’t kill the host cell.</a:t>
            </a:r>
          </a:p>
          <a:p>
            <a:pPr algn="just"/>
            <a:br>
              <a:rPr lang="en-US" sz="2000" dirty="0"/>
            </a:br>
            <a:endParaRPr lang="en-US" sz="2000" b="0" i="0" dirty="0">
              <a:effectLst/>
            </a:endParaRPr>
          </a:p>
        </p:txBody>
      </p:sp>
    </p:spTree>
    <p:extLst>
      <p:ext uri="{BB962C8B-B14F-4D97-AF65-F5344CB8AC3E}">
        <p14:creationId xmlns:p14="http://schemas.microsoft.com/office/powerpoint/2010/main" val="308225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2"/>
          <p:cNvSpPr txBox="1">
            <a:spLocks noGrp="1"/>
          </p:cNvSpPr>
          <p:nvPr>
            <p:ph type="subTitle" idx="1"/>
          </p:nvPr>
        </p:nvSpPr>
        <p:spPr>
          <a:xfrm>
            <a:off x="1285596" y="2624931"/>
            <a:ext cx="6372578" cy="1825831"/>
          </a:xfrm>
          <a:prstGeom prst="rect">
            <a:avLst/>
          </a:prstGeom>
        </p:spPr>
        <p:txBody>
          <a:bodyPr spcFirstLastPara="1" wrap="square" lIns="91425" tIns="91425" rIns="91425" bIns="91425" anchor="ctr" anchorCtr="0">
            <a:noAutofit/>
          </a:bodyPr>
          <a:lstStyle/>
          <a:p>
            <a:pPr algn="just"/>
            <a:r>
              <a:rPr lang="en-US" sz="1800" dirty="0"/>
              <a:t>	</a:t>
            </a:r>
            <a:r>
              <a:rPr lang="en-US" sz="2000" b="1" dirty="0"/>
              <a:t>Viruses</a:t>
            </a:r>
            <a:r>
              <a:rPr lang="en-US" sz="2000" dirty="0"/>
              <a:t> are typically described as </a:t>
            </a:r>
            <a:r>
              <a:rPr lang="en-US" sz="2000" b="1" dirty="0"/>
              <a:t>obligate intracellular parasites</a:t>
            </a:r>
            <a:r>
              <a:rPr lang="en-US" sz="2000" dirty="0"/>
              <a:t>, acellular infectious agents that require the presence of a host cell in order to multiply. </a:t>
            </a:r>
          </a:p>
          <a:p>
            <a:pPr algn="just"/>
            <a:endParaRPr lang="en-US" sz="2000" dirty="0"/>
          </a:p>
          <a:p>
            <a:pPr marL="482600" indent="-342900" algn="just">
              <a:buFont typeface="Arial" panose="020B0604020202020204" pitchFamily="34" charset="0"/>
              <a:buChar char="•"/>
            </a:pPr>
            <a:r>
              <a:rPr lang="en-US" sz="2000" dirty="0"/>
              <a:t>It can infect all types of cells – humans, animals, plants, bacteria, yeast, archaea, protozoa.</a:t>
            </a:r>
          </a:p>
          <a:p>
            <a:pPr algn="just">
              <a:buFont typeface="Arial" panose="020B0604020202020204" pitchFamily="34" charset="0"/>
              <a:buChar char="•"/>
            </a:pPr>
            <a:endParaRPr lang="en-US" sz="1800" dirty="0"/>
          </a:p>
          <a:p>
            <a:pPr algn="just">
              <a:buFont typeface="Arial" panose="020B0604020202020204" pitchFamily="34" charset="0"/>
              <a:buChar char="•"/>
            </a:pPr>
            <a:r>
              <a:rPr lang="en-US" sz="2000" dirty="0"/>
              <a:t>Require a host cell for replication.</a:t>
            </a:r>
          </a:p>
          <a:p>
            <a:pPr algn="just">
              <a:buFont typeface="Arial" panose="020B0604020202020204" pitchFamily="34" charset="0"/>
              <a:buChar char="•"/>
            </a:pPr>
            <a:endParaRPr lang="en-US" sz="2000" dirty="0"/>
          </a:p>
          <a:p>
            <a:pPr marL="482600" indent="-342900" algn="just">
              <a:buFont typeface="Arial" panose="020B0604020202020204" pitchFamily="34" charset="0"/>
              <a:buChar char="•"/>
            </a:pPr>
            <a:r>
              <a:rPr lang="en-US" sz="2000" b="0" i="0" dirty="0">
                <a:effectLst/>
              </a:rPr>
              <a:t>A complete virus, with all the components needed for host cell infection, is referred to as a </a:t>
            </a:r>
            <a:r>
              <a:rPr lang="en-US" sz="2000" b="1" i="0" dirty="0">
                <a:effectLst/>
              </a:rPr>
              <a:t>virion</a:t>
            </a:r>
            <a:r>
              <a:rPr lang="en-US" sz="2000" b="0" i="0" dirty="0">
                <a:effectLst/>
              </a:rPr>
              <a:t>.</a:t>
            </a:r>
          </a:p>
          <a:p>
            <a:pPr algn="just"/>
            <a:br>
              <a:rPr lang="en-US" sz="2000" dirty="0"/>
            </a:br>
            <a:endParaRPr lang="en-US" sz="2000" dirty="0"/>
          </a:p>
          <a:p>
            <a:pPr algn="just">
              <a:buFont typeface="Arial" panose="020B0604020202020204" pitchFamily="34" charset="0"/>
              <a:buChar char="•"/>
            </a:pPr>
            <a:r>
              <a:rPr lang="en-US" sz="2000" dirty="0"/>
              <a:t>.</a:t>
            </a:r>
          </a:p>
          <a:p>
            <a:pPr algn="just">
              <a:buFont typeface="Arial" panose="020B0604020202020204" pitchFamily="34" charset="0"/>
              <a:buChar char="•"/>
            </a:pPr>
            <a:endParaRPr lang="en-US" sz="1800" dirty="0"/>
          </a:p>
          <a:p>
            <a:pPr algn="just">
              <a:buFont typeface="Arial" panose="020B0604020202020204" pitchFamily="34" charset="0"/>
              <a:buChar char="•"/>
            </a:pPr>
            <a:endParaRPr lang="en-US" sz="1800" dirty="0"/>
          </a:p>
        </p:txBody>
      </p:sp>
      <p:sp>
        <p:nvSpPr>
          <p:cNvPr id="289" name="Google Shape;289;p42"/>
          <p:cNvSpPr txBox="1">
            <a:spLocks noGrp="1"/>
          </p:cNvSpPr>
          <p:nvPr>
            <p:ph type="title"/>
          </p:nvPr>
        </p:nvSpPr>
        <p:spPr>
          <a:xfrm>
            <a:off x="1524908" y="443135"/>
            <a:ext cx="1791482" cy="3447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INTRODUCTION</a:t>
            </a:r>
            <a:endParaRPr sz="2400" dirty="0"/>
          </a:p>
        </p:txBody>
      </p:sp>
      <p:cxnSp>
        <p:nvCxnSpPr>
          <p:cNvPr id="290" name="Google Shape;290;p42"/>
          <p:cNvCxnSpPr/>
          <p:nvPr/>
        </p:nvCxnSpPr>
        <p:spPr>
          <a:xfrm>
            <a:off x="3205639" y="788729"/>
            <a:ext cx="3822600" cy="0"/>
          </a:xfrm>
          <a:prstGeom prst="straightConnector1">
            <a:avLst/>
          </a:prstGeom>
          <a:noFill/>
          <a:ln w="9525" cap="flat" cmpd="sng">
            <a:solidFill>
              <a:schemeClr val="accent6"/>
            </a:solidFill>
            <a:prstDash val="solid"/>
            <a:round/>
            <a:headEnd type="none" w="med" len="med"/>
            <a:tailEnd type="none" w="med" len="med"/>
          </a:ln>
        </p:spPr>
      </p:cxnSp>
      <p:cxnSp>
        <p:nvCxnSpPr>
          <p:cNvPr id="291" name="Google Shape;291;p42"/>
          <p:cNvCxnSpPr/>
          <p:nvPr/>
        </p:nvCxnSpPr>
        <p:spPr>
          <a:xfrm>
            <a:off x="2368610" y="953919"/>
            <a:ext cx="3822600" cy="0"/>
          </a:xfrm>
          <a:prstGeom prst="straightConnector1">
            <a:avLst/>
          </a:prstGeom>
          <a:noFill/>
          <a:ln w="9525" cap="flat" cmpd="sng">
            <a:solidFill>
              <a:schemeClr val="accent6"/>
            </a:solidFill>
            <a:prstDash val="solid"/>
            <a:round/>
            <a:headEnd type="none" w="med" len="med"/>
            <a:tailEnd type="none" w="med" len="med"/>
          </a:ln>
        </p:spPr>
      </p:cxnSp>
      <p:pic>
        <p:nvPicPr>
          <p:cNvPr id="292" name="Google Shape;292;p42"/>
          <p:cNvPicPr preferRelativeResize="0"/>
          <p:nvPr/>
        </p:nvPicPr>
        <p:blipFill>
          <a:blip r:embed="rId3">
            <a:alphaModFix/>
          </a:blip>
          <a:stretch>
            <a:fillRect/>
          </a:stretch>
        </p:blipFill>
        <p:spPr>
          <a:xfrm>
            <a:off x="-535936" y="189438"/>
            <a:ext cx="2318950" cy="2439325"/>
          </a:xfrm>
          <a:prstGeom prst="rect">
            <a:avLst/>
          </a:prstGeom>
          <a:noFill/>
          <a:ln>
            <a:noFill/>
          </a:ln>
        </p:spPr>
      </p:pic>
      <p:pic>
        <p:nvPicPr>
          <p:cNvPr id="293" name="Google Shape;293;p42"/>
          <p:cNvPicPr preferRelativeResize="0"/>
          <p:nvPr/>
        </p:nvPicPr>
        <p:blipFill>
          <a:blip r:embed="rId3">
            <a:alphaModFix/>
          </a:blip>
          <a:stretch>
            <a:fillRect/>
          </a:stretch>
        </p:blipFill>
        <p:spPr>
          <a:xfrm rot="2700000">
            <a:off x="6800589" y="-375487"/>
            <a:ext cx="1583121" cy="1665300"/>
          </a:xfrm>
          <a:prstGeom prst="rect">
            <a:avLst/>
          </a:prstGeom>
          <a:noFill/>
          <a:ln>
            <a:noFill/>
          </a:ln>
        </p:spPr>
      </p:pic>
      <p:pic>
        <p:nvPicPr>
          <p:cNvPr id="294" name="Google Shape;294;p42"/>
          <p:cNvPicPr preferRelativeResize="0"/>
          <p:nvPr/>
        </p:nvPicPr>
        <p:blipFill>
          <a:blip r:embed="rId3">
            <a:alphaModFix/>
          </a:blip>
          <a:stretch>
            <a:fillRect/>
          </a:stretch>
        </p:blipFill>
        <p:spPr>
          <a:xfrm rot="2699987">
            <a:off x="7967275" y="840739"/>
            <a:ext cx="2160450" cy="2272597"/>
          </a:xfrm>
          <a:prstGeom prst="rect">
            <a:avLst/>
          </a:prstGeom>
          <a:noFill/>
          <a:ln>
            <a:noFill/>
          </a:ln>
        </p:spPr>
      </p:pic>
      <p:pic>
        <p:nvPicPr>
          <p:cNvPr id="295" name="Google Shape;295;p42"/>
          <p:cNvPicPr preferRelativeResize="0"/>
          <p:nvPr/>
        </p:nvPicPr>
        <p:blipFill>
          <a:blip r:embed="rId3">
            <a:alphaModFix/>
          </a:blip>
          <a:stretch>
            <a:fillRect/>
          </a:stretch>
        </p:blipFill>
        <p:spPr>
          <a:xfrm rot="2699976">
            <a:off x="-597515" y="4325532"/>
            <a:ext cx="1195028" cy="1257060"/>
          </a:xfrm>
          <a:prstGeom prst="rect">
            <a:avLst/>
          </a:prstGeom>
          <a:noFill/>
          <a:ln>
            <a:noFill/>
          </a:ln>
        </p:spPr>
      </p:pic>
      <p:pic>
        <p:nvPicPr>
          <p:cNvPr id="296" name="Google Shape;296;p42"/>
          <p:cNvPicPr preferRelativeResize="0"/>
          <p:nvPr/>
        </p:nvPicPr>
        <p:blipFill>
          <a:blip r:embed="rId3">
            <a:alphaModFix/>
          </a:blip>
          <a:stretch>
            <a:fillRect/>
          </a:stretch>
        </p:blipFill>
        <p:spPr>
          <a:xfrm rot="5399984">
            <a:off x="-289378" y="2762595"/>
            <a:ext cx="1825835" cy="1920612"/>
          </a:xfrm>
          <a:prstGeom prst="rect">
            <a:avLst/>
          </a:prstGeom>
          <a:noFill/>
          <a:ln>
            <a:noFill/>
          </a:ln>
        </p:spPr>
      </p:pic>
      <p:pic>
        <p:nvPicPr>
          <p:cNvPr id="297" name="Google Shape;297;p42"/>
          <p:cNvPicPr preferRelativeResize="0"/>
          <p:nvPr/>
        </p:nvPicPr>
        <p:blipFill>
          <a:blip r:embed="rId3">
            <a:alphaModFix/>
          </a:blip>
          <a:stretch>
            <a:fillRect/>
          </a:stretch>
        </p:blipFill>
        <p:spPr>
          <a:xfrm rot="6299984">
            <a:off x="7594597" y="2646293"/>
            <a:ext cx="1707499" cy="1796128"/>
          </a:xfrm>
          <a:prstGeom prst="rect">
            <a:avLst/>
          </a:prstGeom>
          <a:noFill/>
          <a:ln>
            <a:noFill/>
          </a:ln>
        </p:spPr>
      </p:pic>
      <p:pic>
        <p:nvPicPr>
          <p:cNvPr id="2" name="Google Shape;295;p42">
            <a:extLst>
              <a:ext uri="{FF2B5EF4-FFF2-40B4-BE49-F238E27FC236}">
                <a16:creationId xmlns:a16="http://schemas.microsoft.com/office/drawing/2014/main" id="{B86075D3-A6D9-12E3-ECBC-AADA13247B7E}"/>
              </a:ext>
            </a:extLst>
          </p:cNvPr>
          <p:cNvPicPr preferRelativeResize="0"/>
          <p:nvPr/>
        </p:nvPicPr>
        <p:blipFill>
          <a:blip r:embed="rId3">
            <a:alphaModFix/>
          </a:blip>
          <a:stretch>
            <a:fillRect/>
          </a:stretch>
        </p:blipFill>
        <p:spPr>
          <a:xfrm rot="2699976">
            <a:off x="8346257" y="4325530"/>
            <a:ext cx="1195028" cy="1257060"/>
          </a:xfrm>
          <a:prstGeom prst="rect">
            <a:avLst/>
          </a:prstGeom>
          <a:noFill/>
          <a:ln>
            <a:noFill/>
          </a:ln>
        </p:spPr>
      </p:pic>
      <p:sp>
        <p:nvSpPr>
          <p:cNvPr id="3" name="Google Shape;288;p42">
            <a:extLst>
              <a:ext uri="{FF2B5EF4-FFF2-40B4-BE49-F238E27FC236}">
                <a16:creationId xmlns:a16="http://schemas.microsoft.com/office/drawing/2014/main" id="{AC529B0E-E42F-173A-90DD-1928D9D0AC44}"/>
              </a:ext>
            </a:extLst>
          </p:cNvPr>
          <p:cNvSpPr txBox="1">
            <a:spLocks/>
          </p:cNvSpPr>
          <p:nvPr/>
        </p:nvSpPr>
        <p:spPr>
          <a:xfrm>
            <a:off x="1278162" y="2631441"/>
            <a:ext cx="6372578" cy="1825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Advent Pro"/>
              <a:buNone/>
              <a:defRPr sz="1600" b="0" i="0" u="none" strike="noStrike" cap="none">
                <a:solidFill>
                  <a:schemeClr val="accent6"/>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2pPr>
            <a:lvl3pPr marL="1371600" marR="0" lvl="2"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3pPr>
            <a:lvl4pPr marL="1828800" marR="0" lvl="3"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4pPr>
            <a:lvl5pPr marL="2286000" marR="0" lvl="4"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5pPr>
            <a:lvl6pPr marL="2743200" marR="0" lvl="5"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6pPr>
            <a:lvl7pPr marL="3200400" marR="0" lvl="6"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7pPr>
            <a:lvl8pPr marL="3657600" marR="0" lvl="7"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8pPr>
            <a:lvl9pPr marL="4114800" marR="0" lvl="8" indent="-317500" algn="ctr" rtl="0">
              <a:lnSpc>
                <a:spcPct val="100000"/>
              </a:lnSpc>
              <a:spcBef>
                <a:spcPts val="1600"/>
              </a:spcBef>
              <a:spcAft>
                <a:spcPts val="160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9pPr>
          </a:lstStyle>
          <a:p>
            <a:pPr algn="just"/>
            <a:r>
              <a:rPr lang="en-US" sz="1800" dirty="0"/>
              <a:t>	</a:t>
            </a:r>
            <a:r>
              <a:rPr lang="en-US" sz="2000" b="1" dirty="0"/>
              <a:t>Viruses</a:t>
            </a:r>
            <a:r>
              <a:rPr lang="en-US" sz="2000" dirty="0"/>
              <a:t> are typically described as </a:t>
            </a:r>
            <a:r>
              <a:rPr lang="en-US" sz="2000" b="1" dirty="0"/>
              <a:t>obligate intracellular parasites</a:t>
            </a:r>
            <a:r>
              <a:rPr lang="en-US" sz="2000" dirty="0"/>
              <a:t>, acellular infectious agents that require the presence of a host cell in order to multiply. </a:t>
            </a:r>
          </a:p>
          <a:p>
            <a:pPr algn="just"/>
            <a:endParaRPr lang="en-US" sz="2000" dirty="0"/>
          </a:p>
          <a:p>
            <a:pPr marL="482600" indent="-342900" algn="just">
              <a:buFont typeface="Arial" panose="020B0604020202020204" pitchFamily="34" charset="0"/>
              <a:buChar char="•"/>
            </a:pPr>
            <a:r>
              <a:rPr lang="en-US" sz="2000" dirty="0"/>
              <a:t>It can infect all types of cells – humans, animals, plants, bacteria, yeast, archaea, protozoa.</a:t>
            </a:r>
          </a:p>
          <a:p>
            <a:pPr algn="just">
              <a:buFont typeface="Arial" panose="020B0604020202020204" pitchFamily="34" charset="0"/>
              <a:buChar char="•"/>
            </a:pPr>
            <a:endParaRPr lang="en-US" sz="1800" dirty="0"/>
          </a:p>
          <a:p>
            <a:pPr algn="just">
              <a:buFont typeface="Arial" panose="020B0604020202020204" pitchFamily="34" charset="0"/>
              <a:buChar char="•"/>
            </a:pPr>
            <a:r>
              <a:rPr lang="en-US" sz="2000" dirty="0"/>
              <a:t>Require a host cell for replication.</a:t>
            </a:r>
          </a:p>
          <a:p>
            <a:pPr algn="just">
              <a:buFont typeface="Arial" panose="020B0604020202020204" pitchFamily="34" charset="0"/>
              <a:buChar char="•"/>
            </a:pPr>
            <a:endParaRPr lang="en-US" sz="2000" dirty="0"/>
          </a:p>
          <a:p>
            <a:pPr marL="482600" indent="-342900" algn="just">
              <a:buFont typeface="Arial" panose="020B0604020202020204" pitchFamily="34" charset="0"/>
              <a:buChar char="•"/>
            </a:pPr>
            <a:r>
              <a:rPr lang="en-US" sz="2000" dirty="0"/>
              <a:t>A complete virus, with all the components needed for host cell infection, is referred to as a </a:t>
            </a:r>
            <a:r>
              <a:rPr lang="en-US" sz="2000" b="1" dirty="0"/>
              <a:t>virion</a:t>
            </a:r>
            <a:r>
              <a:rPr lang="en-US" sz="2000" dirty="0"/>
              <a:t>.</a:t>
            </a:r>
          </a:p>
          <a:p>
            <a:pPr algn="just"/>
            <a:br>
              <a:rPr lang="en-US" sz="2000" dirty="0"/>
            </a:br>
            <a:endParaRPr lang="en-US" sz="2000" dirty="0"/>
          </a:p>
          <a:p>
            <a:pPr algn="just">
              <a:buFont typeface="Arial" panose="020B0604020202020204" pitchFamily="34" charset="0"/>
              <a:buChar char="•"/>
            </a:pPr>
            <a:r>
              <a:rPr lang="en-US" sz="2000" dirty="0"/>
              <a:t>.</a:t>
            </a:r>
          </a:p>
          <a:p>
            <a:pPr algn="just">
              <a:buFont typeface="Arial" panose="020B0604020202020204" pitchFamily="34" charset="0"/>
              <a:buChar char="•"/>
            </a:pPr>
            <a:endParaRPr lang="en-US" sz="1800" dirty="0"/>
          </a:p>
          <a:p>
            <a:pPr algn="just">
              <a:buFont typeface="Arial" panose="020B0604020202020204" pitchFamily="34" charset="0"/>
              <a:buChar char="•"/>
            </a:pP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A9DF027A-CEEA-FA7C-80E2-7CB964B86681}"/>
            </a:ext>
          </a:extLst>
        </p:cNvPr>
        <p:cNvGrpSpPr/>
        <p:nvPr/>
      </p:nvGrpSpPr>
      <p:grpSpPr>
        <a:xfrm>
          <a:off x="0" y="0"/>
          <a:ext cx="0" cy="0"/>
          <a:chOff x="0" y="0"/>
          <a:chExt cx="0" cy="0"/>
        </a:xfrm>
      </p:grpSpPr>
      <p:pic>
        <p:nvPicPr>
          <p:cNvPr id="505" name="Google Shape;505;p50">
            <a:extLst>
              <a:ext uri="{FF2B5EF4-FFF2-40B4-BE49-F238E27FC236}">
                <a16:creationId xmlns:a16="http://schemas.microsoft.com/office/drawing/2014/main" id="{9E4965EC-110F-C596-B8E7-F11B60FAA955}"/>
              </a:ext>
            </a:extLst>
          </p:cNvPr>
          <p:cNvPicPr preferRelativeResize="0"/>
          <p:nvPr/>
        </p:nvPicPr>
        <p:blipFill>
          <a:blip r:embed="rId3">
            <a:alphaModFix/>
          </a:blip>
          <a:stretch>
            <a:fillRect/>
          </a:stretch>
        </p:blipFill>
        <p:spPr>
          <a:xfrm>
            <a:off x="-601124" y="-624049"/>
            <a:ext cx="2101200" cy="2134722"/>
          </a:xfrm>
          <a:prstGeom prst="rect">
            <a:avLst/>
          </a:prstGeom>
          <a:noFill/>
          <a:ln>
            <a:noFill/>
          </a:ln>
        </p:spPr>
      </p:pic>
      <p:pic>
        <p:nvPicPr>
          <p:cNvPr id="506" name="Google Shape;506;p50">
            <a:extLst>
              <a:ext uri="{FF2B5EF4-FFF2-40B4-BE49-F238E27FC236}">
                <a16:creationId xmlns:a16="http://schemas.microsoft.com/office/drawing/2014/main" id="{6087E056-D8FE-03C8-6B03-EDABFDAA13A6}"/>
              </a:ext>
            </a:extLst>
          </p:cNvPr>
          <p:cNvPicPr preferRelativeResize="0"/>
          <p:nvPr/>
        </p:nvPicPr>
        <p:blipFill>
          <a:blip r:embed="rId3">
            <a:alphaModFix/>
          </a:blip>
          <a:stretch>
            <a:fillRect/>
          </a:stretch>
        </p:blipFill>
        <p:spPr>
          <a:xfrm rot="-2700000">
            <a:off x="8022075" y="4221534"/>
            <a:ext cx="1021300" cy="1037583"/>
          </a:xfrm>
          <a:prstGeom prst="rect">
            <a:avLst/>
          </a:prstGeom>
          <a:noFill/>
          <a:ln>
            <a:noFill/>
          </a:ln>
        </p:spPr>
      </p:pic>
      <p:pic>
        <p:nvPicPr>
          <p:cNvPr id="508" name="Google Shape;508;p50">
            <a:extLst>
              <a:ext uri="{FF2B5EF4-FFF2-40B4-BE49-F238E27FC236}">
                <a16:creationId xmlns:a16="http://schemas.microsoft.com/office/drawing/2014/main" id="{B9233587-6809-33AA-D9B1-BDECEF4AF11F}"/>
              </a:ext>
            </a:extLst>
          </p:cNvPr>
          <p:cNvPicPr preferRelativeResize="0"/>
          <p:nvPr/>
        </p:nvPicPr>
        <p:blipFill>
          <a:blip r:embed="rId3">
            <a:alphaModFix/>
          </a:blip>
          <a:stretch>
            <a:fillRect/>
          </a:stretch>
        </p:blipFill>
        <p:spPr>
          <a:xfrm>
            <a:off x="8430775" y="2052361"/>
            <a:ext cx="1259550" cy="1279652"/>
          </a:xfrm>
          <a:prstGeom prst="rect">
            <a:avLst/>
          </a:prstGeom>
          <a:noFill/>
          <a:ln>
            <a:noFill/>
          </a:ln>
        </p:spPr>
      </p:pic>
      <p:pic>
        <p:nvPicPr>
          <p:cNvPr id="509" name="Google Shape;509;p50">
            <a:extLst>
              <a:ext uri="{FF2B5EF4-FFF2-40B4-BE49-F238E27FC236}">
                <a16:creationId xmlns:a16="http://schemas.microsoft.com/office/drawing/2014/main" id="{F6BD4149-276A-E1C0-55E6-4C59A6C3C842}"/>
              </a:ext>
            </a:extLst>
          </p:cNvPr>
          <p:cNvPicPr preferRelativeResize="0"/>
          <p:nvPr/>
        </p:nvPicPr>
        <p:blipFill>
          <a:blip r:embed="rId3">
            <a:alphaModFix/>
          </a:blip>
          <a:stretch>
            <a:fillRect/>
          </a:stretch>
        </p:blipFill>
        <p:spPr>
          <a:xfrm rot="2700000">
            <a:off x="-373750" y="3395974"/>
            <a:ext cx="1259550" cy="1279652"/>
          </a:xfrm>
          <a:prstGeom prst="rect">
            <a:avLst/>
          </a:prstGeom>
          <a:noFill/>
          <a:ln>
            <a:noFill/>
          </a:ln>
        </p:spPr>
      </p:pic>
      <p:pic>
        <p:nvPicPr>
          <p:cNvPr id="510" name="Google Shape;510;p50">
            <a:extLst>
              <a:ext uri="{FF2B5EF4-FFF2-40B4-BE49-F238E27FC236}">
                <a16:creationId xmlns:a16="http://schemas.microsoft.com/office/drawing/2014/main" id="{77431188-A646-35B5-72F2-5CE16BC0DDDA}"/>
              </a:ext>
            </a:extLst>
          </p:cNvPr>
          <p:cNvPicPr preferRelativeResize="0"/>
          <p:nvPr/>
        </p:nvPicPr>
        <p:blipFill>
          <a:blip r:embed="rId3">
            <a:alphaModFix/>
          </a:blip>
          <a:stretch>
            <a:fillRect/>
          </a:stretch>
        </p:blipFill>
        <p:spPr>
          <a:xfrm rot="-2700000">
            <a:off x="8086950" y="125259"/>
            <a:ext cx="1021300" cy="1037583"/>
          </a:xfrm>
          <a:prstGeom prst="rect">
            <a:avLst/>
          </a:prstGeom>
          <a:noFill/>
          <a:ln>
            <a:noFill/>
          </a:ln>
        </p:spPr>
      </p:pic>
      <p:sp>
        <p:nvSpPr>
          <p:cNvPr id="8" name="Google Shape;419;p47">
            <a:extLst>
              <a:ext uri="{FF2B5EF4-FFF2-40B4-BE49-F238E27FC236}">
                <a16:creationId xmlns:a16="http://schemas.microsoft.com/office/drawing/2014/main" id="{1C259D7B-5C4F-C382-B3A2-9979B13CBC29}"/>
              </a:ext>
            </a:extLst>
          </p:cNvPr>
          <p:cNvSpPr txBox="1">
            <a:spLocks noGrp="1"/>
          </p:cNvSpPr>
          <p:nvPr>
            <p:ph type="title"/>
          </p:nvPr>
        </p:nvSpPr>
        <p:spPr>
          <a:xfrm>
            <a:off x="2339299" y="353385"/>
            <a:ext cx="4941600" cy="572700"/>
          </a:xfrm>
          <a:prstGeom prst="rect">
            <a:avLst/>
          </a:prstGeom>
        </p:spPr>
        <p:txBody>
          <a:bodyPr spcFirstLastPara="1" wrap="square" lIns="91425" tIns="91425" rIns="91425" bIns="91425" anchor="t" anchorCtr="0">
            <a:noAutofit/>
          </a:bodyPr>
          <a:lstStyle/>
          <a:p>
            <a:pPr algn="l"/>
            <a:r>
              <a:rPr lang="en-PH" sz="2000" b="1" i="0" dirty="0">
                <a:effectLst/>
                <a:latin typeface="Anton" pitchFamily="2" charset="0"/>
              </a:rPr>
              <a:t>Life Cycles of Bacteriophage</a:t>
            </a:r>
            <a:endParaRPr lang="en-PH" sz="2000" b="0" i="0" dirty="0">
              <a:effectLst/>
              <a:latin typeface="Anton" pitchFamily="2" charset="0"/>
            </a:endParaRPr>
          </a:p>
        </p:txBody>
      </p:sp>
      <p:sp>
        <p:nvSpPr>
          <p:cNvPr id="10" name="Google Shape;638;p58">
            <a:extLst>
              <a:ext uri="{FF2B5EF4-FFF2-40B4-BE49-F238E27FC236}">
                <a16:creationId xmlns:a16="http://schemas.microsoft.com/office/drawing/2014/main" id="{339A85F6-D727-EEDB-F30E-5F21465F85A9}"/>
              </a:ext>
            </a:extLst>
          </p:cNvPr>
          <p:cNvSpPr txBox="1"/>
          <p:nvPr/>
        </p:nvSpPr>
        <p:spPr>
          <a:xfrm>
            <a:off x="1038251" y="1329381"/>
            <a:ext cx="2101199" cy="111944"/>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algn="ctr"/>
            <a:r>
              <a:rPr lang="en-PH" sz="2000" b="1" i="0" dirty="0">
                <a:solidFill>
                  <a:schemeClr val="accent6"/>
                </a:solidFill>
                <a:effectLst/>
                <a:latin typeface="Anton" pitchFamily="2" charset="0"/>
              </a:rPr>
              <a:t>Lysogenic Cycle</a:t>
            </a:r>
            <a:endParaRPr lang="en-PH" sz="2000" b="0" i="0" dirty="0">
              <a:solidFill>
                <a:schemeClr val="accent6"/>
              </a:solidFill>
              <a:effectLst/>
              <a:latin typeface="Anton" pitchFamily="2" charset="0"/>
            </a:endParaRPr>
          </a:p>
          <a:p>
            <a:pPr marL="0" lvl="0" indent="0" algn="ctr" rtl="0">
              <a:spcBef>
                <a:spcPts val="0"/>
              </a:spcBef>
              <a:spcAft>
                <a:spcPts val="0"/>
              </a:spcAft>
              <a:buNone/>
            </a:pPr>
            <a:endParaRPr sz="2000" dirty="0">
              <a:solidFill>
                <a:schemeClr val="accent6"/>
              </a:solidFill>
              <a:latin typeface="Anton" pitchFamily="2" charset="0"/>
              <a:ea typeface="Anton"/>
              <a:cs typeface="Anton"/>
              <a:sym typeface="Anton"/>
            </a:endParaRPr>
          </a:p>
        </p:txBody>
      </p:sp>
      <p:pic>
        <p:nvPicPr>
          <p:cNvPr id="3" name="Picture 2">
            <a:extLst>
              <a:ext uri="{FF2B5EF4-FFF2-40B4-BE49-F238E27FC236}">
                <a16:creationId xmlns:a16="http://schemas.microsoft.com/office/drawing/2014/main" id="{84E1B85E-AE95-14D7-AEC0-BF5ACB6BAF9A}"/>
              </a:ext>
            </a:extLst>
          </p:cNvPr>
          <p:cNvPicPr>
            <a:picLocks noChangeAspect="1"/>
          </p:cNvPicPr>
          <p:nvPr/>
        </p:nvPicPr>
        <p:blipFill>
          <a:blip r:embed="rId4"/>
          <a:srcRect l="918" t="1172" r="652" b="1553"/>
          <a:stretch/>
        </p:blipFill>
        <p:spPr>
          <a:xfrm>
            <a:off x="1374794" y="1505184"/>
            <a:ext cx="6834955" cy="3235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4126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A35CAE88-707F-3E45-8AEF-590442582FE9}"/>
            </a:ext>
          </a:extLst>
        </p:cNvPr>
        <p:cNvGrpSpPr/>
        <p:nvPr/>
      </p:nvGrpSpPr>
      <p:grpSpPr>
        <a:xfrm>
          <a:off x="0" y="0"/>
          <a:ext cx="0" cy="0"/>
          <a:chOff x="0" y="0"/>
          <a:chExt cx="0" cy="0"/>
        </a:xfrm>
      </p:grpSpPr>
      <p:sp>
        <p:nvSpPr>
          <p:cNvPr id="869" name="Google Shape;869;p65">
            <a:extLst>
              <a:ext uri="{FF2B5EF4-FFF2-40B4-BE49-F238E27FC236}">
                <a16:creationId xmlns:a16="http://schemas.microsoft.com/office/drawing/2014/main" id="{5A7C0884-17FC-77C4-F30B-C03236E75F36}"/>
              </a:ext>
            </a:extLst>
          </p:cNvPr>
          <p:cNvSpPr txBox="1">
            <a:spLocks noGrp="1"/>
          </p:cNvSpPr>
          <p:nvPr>
            <p:ph type="title"/>
          </p:nvPr>
        </p:nvSpPr>
        <p:spPr>
          <a:xfrm>
            <a:off x="1920723" y="1437065"/>
            <a:ext cx="4959600" cy="25146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dirty="0"/>
              <a:t>THANK YOU !</a:t>
            </a:r>
            <a:endParaRPr sz="9600" dirty="0"/>
          </a:p>
        </p:txBody>
      </p:sp>
      <p:pic>
        <p:nvPicPr>
          <p:cNvPr id="877" name="Google Shape;877;p65">
            <a:extLst>
              <a:ext uri="{FF2B5EF4-FFF2-40B4-BE49-F238E27FC236}">
                <a16:creationId xmlns:a16="http://schemas.microsoft.com/office/drawing/2014/main" id="{CAF79720-AABA-36E1-123B-6B10D1486823}"/>
              </a:ext>
            </a:extLst>
          </p:cNvPr>
          <p:cNvPicPr preferRelativeResize="0"/>
          <p:nvPr/>
        </p:nvPicPr>
        <p:blipFill>
          <a:blip r:embed="rId3">
            <a:alphaModFix/>
          </a:blip>
          <a:stretch>
            <a:fillRect/>
          </a:stretch>
        </p:blipFill>
        <p:spPr>
          <a:xfrm rot="-8100016">
            <a:off x="7340212" y="254305"/>
            <a:ext cx="2235374" cy="2001040"/>
          </a:xfrm>
          <a:prstGeom prst="rect">
            <a:avLst/>
          </a:prstGeom>
          <a:noFill/>
          <a:ln>
            <a:noFill/>
          </a:ln>
        </p:spPr>
      </p:pic>
      <p:pic>
        <p:nvPicPr>
          <p:cNvPr id="878" name="Google Shape;878;p65">
            <a:extLst>
              <a:ext uri="{FF2B5EF4-FFF2-40B4-BE49-F238E27FC236}">
                <a16:creationId xmlns:a16="http://schemas.microsoft.com/office/drawing/2014/main" id="{6EFA974F-0B2F-C528-2746-E477A4CD3AC9}"/>
              </a:ext>
            </a:extLst>
          </p:cNvPr>
          <p:cNvPicPr preferRelativeResize="0"/>
          <p:nvPr/>
        </p:nvPicPr>
        <p:blipFill>
          <a:blip r:embed="rId3">
            <a:alphaModFix/>
          </a:blip>
          <a:stretch>
            <a:fillRect/>
          </a:stretch>
        </p:blipFill>
        <p:spPr>
          <a:xfrm rot="-8100016">
            <a:off x="-694763" y="2693655"/>
            <a:ext cx="2235374" cy="2001040"/>
          </a:xfrm>
          <a:prstGeom prst="rect">
            <a:avLst/>
          </a:prstGeom>
          <a:noFill/>
          <a:ln>
            <a:noFill/>
          </a:ln>
        </p:spPr>
      </p:pic>
      <p:pic>
        <p:nvPicPr>
          <p:cNvPr id="879" name="Google Shape;879;p65">
            <a:extLst>
              <a:ext uri="{FF2B5EF4-FFF2-40B4-BE49-F238E27FC236}">
                <a16:creationId xmlns:a16="http://schemas.microsoft.com/office/drawing/2014/main" id="{71022011-4060-E8C8-402C-D9404192A72E}"/>
              </a:ext>
            </a:extLst>
          </p:cNvPr>
          <p:cNvPicPr preferRelativeResize="0"/>
          <p:nvPr/>
        </p:nvPicPr>
        <p:blipFill>
          <a:blip r:embed="rId4">
            <a:alphaModFix/>
          </a:blip>
          <a:stretch>
            <a:fillRect/>
          </a:stretch>
        </p:blipFill>
        <p:spPr>
          <a:xfrm rot="4">
            <a:off x="367381" y="-74655"/>
            <a:ext cx="1301712" cy="1228317"/>
          </a:xfrm>
          <a:prstGeom prst="rect">
            <a:avLst/>
          </a:prstGeom>
          <a:noFill/>
          <a:ln>
            <a:noFill/>
          </a:ln>
        </p:spPr>
      </p:pic>
      <p:pic>
        <p:nvPicPr>
          <p:cNvPr id="880" name="Google Shape;880;p65">
            <a:extLst>
              <a:ext uri="{FF2B5EF4-FFF2-40B4-BE49-F238E27FC236}">
                <a16:creationId xmlns:a16="http://schemas.microsoft.com/office/drawing/2014/main" id="{425ADF75-8CC5-7C3D-8F34-8333A62D54F8}"/>
              </a:ext>
            </a:extLst>
          </p:cNvPr>
          <p:cNvPicPr preferRelativeResize="0"/>
          <p:nvPr/>
        </p:nvPicPr>
        <p:blipFill>
          <a:blip r:embed="rId4">
            <a:alphaModFix/>
          </a:blip>
          <a:stretch>
            <a:fillRect/>
          </a:stretch>
        </p:blipFill>
        <p:spPr>
          <a:xfrm rot="-5399998">
            <a:off x="7561347" y="4202699"/>
            <a:ext cx="1179834" cy="1113314"/>
          </a:xfrm>
          <a:prstGeom prst="rect">
            <a:avLst/>
          </a:prstGeom>
          <a:noFill/>
          <a:ln>
            <a:noFill/>
          </a:ln>
        </p:spPr>
      </p:pic>
      <p:pic>
        <p:nvPicPr>
          <p:cNvPr id="881" name="Google Shape;881;p65">
            <a:extLst>
              <a:ext uri="{FF2B5EF4-FFF2-40B4-BE49-F238E27FC236}">
                <a16:creationId xmlns:a16="http://schemas.microsoft.com/office/drawing/2014/main" id="{9DD42CCA-EB09-9CF0-1841-9590B36E3769}"/>
              </a:ext>
            </a:extLst>
          </p:cNvPr>
          <p:cNvPicPr preferRelativeResize="0"/>
          <p:nvPr/>
        </p:nvPicPr>
        <p:blipFill>
          <a:blip r:embed="rId4">
            <a:alphaModFix/>
          </a:blip>
          <a:stretch>
            <a:fillRect/>
          </a:stretch>
        </p:blipFill>
        <p:spPr>
          <a:xfrm rot="-2700002">
            <a:off x="-249032" y="1032569"/>
            <a:ext cx="857340" cy="808992"/>
          </a:xfrm>
          <a:prstGeom prst="rect">
            <a:avLst/>
          </a:prstGeom>
          <a:noFill/>
          <a:ln>
            <a:noFill/>
          </a:ln>
        </p:spPr>
      </p:pic>
      <p:pic>
        <p:nvPicPr>
          <p:cNvPr id="882" name="Google Shape;882;p65">
            <a:extLst>
              <a:ext uri="{FF2B5EF4-FFF2-40B4-BE49-F238E27FC236}">
                <a16:creationId xmlns:a16="http://schemas.microsoft.com/office/drawing/2014/main" id="{F049CB3A-A63F-AEC3-F9EB-5A2748BAE4E5}"/>
              </a:ext>
            </a:extLst>
          </p:cNvPr>
          <p:cNvPicPr preferRelativeResize="0"/>
          <p:nvPr/>
        </p:nvPicPr>
        <p:blipFill>
          <a:blip r:embed="rId4">
            <a:alphaModFix/>
          </a:blip>
          <a:stretch>
            <a:fillRect/>
          </a:stretch>
        </p:blipFill>
        <p:spPr>
          <a:xfrm rot="9900012">
            <a:off x="7894508" y="3162947"/>
            <a:ext cx="886953" cy="836937"/>
          </a:xfrm>
          <a:prstGeom prst="rect">
            <a:avLst/>
          </a:prstGeom>
          <a:noFill/>
          <a:ln>
            <a:noFill/>
          </a:ln>
        </p:spPr>
      </p:pic>
    </p:spTree>
    <p:extLst>
      <p:ext uri="{BB962C8B-B14F-4D97-AF65-F5344CB8AC3E}">
        <p14:creationId xmlns:p14="http://schemas.microsoft.com/office/powerpoint/2010/main" val="78868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2"/>
          <p:cNvSpPr txBox="1">
            <a:spLocks noGrp="1"/>
          </p:cNvSpPr>
          <p:nvPr>
            <p:ph type="subTitle" idx="1"/>
          </p:nvPr>
        </p:nvSpPr>
        <p:spPr>
          <a:xfrm>
            <a:off x="1531582" y="4342759"/>
            <a:ext cx="6660848" cy="466808"/>
          </a:xfrm>
          <a:prstGeom prst="rect">
            <a:avLst/>
          </a:prstGeom>
        </p:spPr>
        <p:txBody>
          <a:bodyPr spcFirstLastPara="1" wrap="square" lIns="91425" tIns="91425" rIns="91425" bIns="91425" anchor="ctr" anchorCtr="0">
            <a:noAutofit/>
          </a:bodyPr>
          <a:lstStyle/>
          <a:p>
            <a:pPr algn="just"/>
            <a:r>
              <a:rPr lang="en-US" sz="1800" dirty="0"/>
              <a:t>	</a:t>
            </a:r>
            <a:r>
              <a:rPr lang="en-US" sz="2000" b="1" dirty="0">
                <a:solidFill>
                  <a:srgbClr val="ECECEC"/>
                </a:solidFill>
                <a:latin typeface="ui-sans-serif"/>
              </a:rPr>
              <a:t>T</a:t>
            </a:r>
            <a:r>
              <a:rPr lang="en-US" sz="2000" b="1" i="0" dirty="0">
                <a:solidFill>
                  <a:srgbClr val="ECECEC"/>
                </a:solidFill>
                <a:effectLst/>
                <a:latin typeface="ui-sans-serif"/>
              </a:rPr>
              <a:t>obacco mosaic virus</a:t>
            </a:r>
            <a:r>
              <a:rPr lang="en-US" sz="2000" b="0" i="0" dirty="0">
                <a:solidFill>
                  <a:srgbClr val="ECECEC"/>
                </a:solidFill>
                <a:effectLst/>
                <a:latin typeface="ui-sans-serif"/>
              </a:rPr>
              <a:t> was the first virus to be discovered.</a:t>
            </a:r>
          </a:p>
          <a:p>
            <a:pPr marL="139700" indent="0" algn="just"/>
            <a:endParaRPr lang="en-US" sz="1800" dirty="0"/>
          </a:p>
          <a:p>
            <a:pPr algn="just">
              <a:buFont typeface="Arial" panose="020B0604020202020204" pitchFamily="34" charset="0"/>
              <a:buChar char="•"/>
            </a:pPr>
            <a:endParaRPr lang="en-US" sz="1800" dirty="0"/>
          </a:p>
        </p:txBody>
      </p:sp>
      <p:sp>
        <p:nvSpPr>
          <p:cNvPr id="289" name="Google Shape;289;p42"/>
          <p:cNvSpPr txBox="1">
            <a:spLocks noGrp="1"/>
          </p:cNvSpPr>
          <p:nvPr>
            <p:ph type="title"/>
          </p:nvPr>
        </p:nvSpPr>
        <p:spPr>
          <a:xfrm>
            <a:off x="1531581" y="443954"/>
            <a:ext cx="1791482" cy="3447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INTRODUCTION</a:t>
            </a:r>
            <a:endParaRPr sz="2400" dirty="0"/>
          </a:p>
        </p:txBody>
      </p:sp>
      <p:cxnSp>
        <p:nvCxnSpPr>
          <p:cNvPr id="290" name="Google Shape;290;p42"/>
          <p:cNvCxnSpPr/>
          <p:nvPr/>
        </p:nvCxnSpPr>
        <p:spPr>
          <a:xfrm>
            <a:off x="3205639" y="788729"/>
            <a:ext cx="3822600" cy="0"/>
          </a:xfrm>
          <a:prstGeom prst="straightConnector1">
            <a:avLst/>
          </a:prstGeom>
          <a:noFill/>
          <a:ln w="9525" cap="flat" cmpd="sng">
            <a:solidFill>
              <a:schemeClr val="accent6"/>
            </a:solidFill>
            <a:prstDash val="solid"/>
            <a:round/>
            <a:headEnd type="none" w="med" len="med"/>
            <a:tailEnd type="none" w="med" len="med"/>
          </a:ln>
        </p:spPr>
      </p:cxnSp>
      <p:cxnSp>
        <p:nvCxnSpPr>
          <p:cNvPr id="291" name="Google Shape;291;p42"/>
          <p:cNvCxnSpPr/>
          <p:nvPr/>
        </p:nvCxnSpPr>
        <p:spPr>
          <a:xfrm>
            <a:off x="2368610" y="953919"/>
            <a:ext cx="3822600" cy="0"/>
          </a:xfrm>
          <a:prstGeom prst="straightConnector1">
            <a:avLst/>
          </a:prstGeom>
          <a:noFill/>
          <a:ln w="9525" cap="flat" cmpd="sng">
            <a:solidFill>
              <a:schemeClr val="accent6"/>
            </a:solidFill>
            <a:prstDash val="solid"/>
            <a:round/>
            <a:headEnd type="none" w="med" len="med"/>
            <a:tailEnd type="none" w="med" len="med"/>
          </a:ln>
        </p:spPr>
      </p:cxnSp>
      <p:pic>
        <p:nvPicPr>
          <p:cNvPr id="293" name="Google Shape;293;p42"/>
          <p:cNvPicPr preferRelativeResize="0"/>
          <p:nvPr/>
        </p:nvPicPr>
        <p:blipFill>
          <a:blip r:embed="rId3">
            <a:alphaModFix/>
          </a:blip>
          <a:stretch>
            <a:fillRect/>
          </a:stretch>
        </p:blipFill>
        <p:spPr>
          <a:xfrm rot="2700000">
            <a:off x="-203625" y="4348237"/>
            <a:ext cx="859972" cy="922660"/>
          </a:xfrm>
          <a:prstGeom prst="rect">
            <a:avLst/>
          </a:prstGeom>
          <a:noFill/>
          <a:ln>
            <a:noFill/>
          </a:ln>
        </p:spPr>
      </p:pic>
      <p:pic>
        <p:nvPicPr>
          <p:cNvPr id="294" name="Google Shape;294;p42"/>
          <p:cNvPicPr preferRelativeResize="0"/>
          <p:nvPr/>
        </p:nvPicPr>
        <p:blipFill>
          <a:blip r:embed="rId3">
            <a:alphaModFix/>
          </a:blip>
          <a:stretch>
            <a:fillRect/>
          </a:stretch>
        </p:blipFill>
        <p:spPr>
          <a:xfrm rot="2699987">
            <a:off x="-385671" y="-131867"/>
            <a:ext cx="2160450" cy="2272597"/>
          </a:xfrm>
          <a:prstGeom prst="rect">
            <a:avLst/>
          </a:prstGeom>
          <a:noFill/>
          <a:ln>
            <a:noFill/>
          </a:ln>
        </p:spPr>
      </p:pic>
      <p:pic>
        <p:nvPicPr>
          <p:cNvPr id="297" name="Google Shape;297;p42"/>
          <p:cNvPicPr preferRelativeResize="0"/>
          <p:nvPr/>
        </p:nvPicPr>
        <p:blipFill>
          <a:blip r:embed="rId3">
            <a:alphaModFix/>
          </a:blip>
          <a:stretch>
            <a:fillRect/>
          </a:stretch>
        </p:blipFill>
        <p:spPr>
          <a:xfrm rot="6299984">
            <a:off x="367349" y="3737621"/>
            <a:ext cx="1707499" cy="1796128"/>
          </a:xfrm>
          <a:prstGeom prst="rect">
            <a:avLst/>
          </a:prstGeom>
          <a:noFill/>
          <a:ln>
            <a:noFill/>
          </a:ln>
        </p:spPr>
      </p:pic>
      <p:pic>
        <p:nvPicPr>
          <p:cNvPr id="2" name="Google Shape;295;p42">
            <a:extLst>
              <a:ext uri="{FF2B5EF4-FFF2-40B4-BE49-F238E27FC236}">
                <a16:creationId xmlns:a16="http://schemas.microsoft.com/office/drawing/2014/main" id="{B86075D3-A6D9-12E3-ECBC-AADA13247B7E}"/>
              </a:ext>
            </a:extLst>
          </p:cNvPr>
          <p:cNvPicPr preferRelativeResize="0"/>
          <p:nvPr/>
        </p:nvPicPr>
        <p:blipFill>
          <a:blip r:embed="rId3">
            <a:alphaModFix/>
          </a:blip>
          <a:stretch>
            <a:fillRect/>
          </a:stretch>
        </p:blipFill>
        <p:spPr>
          <a:xfrm rot="2699976">
            <a:off x="-626195" y="3325411"/>
            <a:ext cx="1195028" cy="1257060"/>
          </a:xfrm>
          <a:prstGeom prst="rect">
            <a:avLst/>
          </a:prstGeom>
          <a:noFill/>
          <a:ln>
            <a:noFill/>
          </a:ln>
        </p:spPr>
      </p:pic>
      <p:pic>
        <p:nvPicPr>
          <p:cNvPr id="1026" name="Picture 2" descr="Tobacco Mosaic Virus under a microscope">
            <a:extLst>
              <a:ext uri="{FF2B5EF4-FFF2-40B4-BE49-F238E27FC236}">
                <a16:creationId xmlns:a16="http://schemas.microsoft.com/office/drawing/2014/main" id="{B88AA556-C3CB-85B5-51E3-D1A404122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610" y="1235206"/>
            <a:ext cx="5050669" cy="26730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79537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6"/>
          <p:cNvSpPr txBox="1">
            <a:spLocks noGrp="1"/>
          </p:cNvSpPr>
          <p:nvPr>
            <p:ph type="title"/>
          </p:nvPr>
        </p:nvSpPr>
        <p:spPr>
          <a:xfrm>
            <a:off x="1006161" y="114320"/>
            <a:ext cx="576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GENERAL CHARACTERISTICS</a:t>
            </a:r>
            <a:endParaRPr sz="2400" dirty="0"/>
          </a:p>
        </p:txBody>
      </p:sp>
      <p:pic>
        <p:nvPicPr>
          <p:cNvPr id="412" name="Google Shape;412;p46"/>
          <p:cNvPicPr preferRelativeResize="0"/>
          <p:nvPr/>
        </p:nvPicPr>
        <p:blipFill>
          <a:blip r:embed="rId3">
            <a:alphaModFix/>
          </a:blip>
          <a:stretch>
            <a:fillRect/>
          </a:stretch>
        </p:blipFill>
        <p:spPr>
          <a:xfrm>
            <a:off x="125426" y="-230100"/>
            <a:ext cx="2142197" cy="2117251"/>
          </a:xfrm>
          <a:prstGeom prst="rect">
            <a:avLst/>
          </a:prstGeom>
          <a:noFill/>
          <a:ln>
            <a:noFill/>
          </a:ln>
        </p:spPr>
      </p:pic>
      <p:pic>
        <p:nvPicPr>
          <p:cNvPr id="413" name="Google Shape;413;p46"/>
          <p:cNvPicPr preferRelativeResize="0"/>
          <p:nvPr/>
        </p:nvPicPr>
        <p:blipFill>
          <a:blip r:embed="rId3">
            <a:alphaModFix/>
          </a:blip>
          <a:stretch>
            <a:fillRect/>
          </a:stretch>
        </p:blipFill>
        <p:spPr>
          <a:xfrm rot="-3600002">
            <a:off x="-46176" y="2575349"/>
            <a:ext cx="1021151" cy="1009251"/>
          </a:xfrm>
          <a:prstGeom prst="rect">
            <a:avLst/>
          </a:prstGeom>
          <a:noFill/>
          <a:ln>
            <a:noFill/>
          </a:ln>
        </p:spPr>
      </p:pic>
      <p:pic>
        <p:nvPicPr>
          <p:cNvPr id="414" name="Google Shape;414;p46"/>
          <p:cNvPicPr preferRelativeResize="0"/>
          <p:nvPr/>
        </p:nvPicPr>
        <p:blipFill>
          <a:blip r:embed="rId3">
            <a:alphaModFix/>
          </a:blip>
          <a:stretch>
            <a:fillRect/>
          </a:stretch>
        </p:blipFill>
        <p:spPr>
          <a:xfrm rot="-1799996">
            <a:off x="669488" y="3793020"/>
            <a:ext cx="1631824" cy="1612809"/>
          </a:xfrm>
          <a:prstGeom prst="rect">
            <a:avLst/>
          </a:prstGeom>
          <a:noFill/>
          <a:ln>
            <a:noFill/>
          </a:ln>
        </p:spPr>
      </p:pic>
      <p:cxnSp>
        <p:nvCxnSpPr>
          <p:cNvPr id="2" name="Google Shape;290;p42">
            <a:extLst>
              <a:ext uri="{FF2B5EF4-FFF2-40B4-BE49-F238E27FC236}">
                <a16:creationId xmlns:a16="http://schemas.microsoft.com/office/drawing/2014/main" id="{994265A3-16E9-CB57-8C76-4F707905CEC6}"/>
              </a:ext>
            </a:extLst>
          </p:cNvPr>
          <p:cNvCxnSpPr/>
          <p:nvPr/>
        </p:nvCxnSpPr>
        <p:spPr>
          <a:xfrm>
            <a:off x="5383844" y="439324"/>
            <a:ext cx="3822600" cy="0"/>
          </a:xfrm>
          <a:prstGeom prst="straightConnector1">
            <a:avLst/>
          </a:prstGeom>
          <a:noFill/>
          <a:ln w="9525" cap="flat" cmpd="sng">
            <a:solidFill>
              <a:schemeClr val="accent6"/>
            </a:solidFill>
            <a:prstDash val="solid"/>
            <a:round/>
            <a:headEnd type="none" w="med" len="med"/>
            <a:tailEnd type="none" w="med" len="med"/>
          </a:ln>
        </p:spPr>
      </p:cxnSp>
      <p:cxnSp>
        <p:nvCxnSpPr>
          <p:cNvPr id="3" name="Google Shape;290;p42">
            <a:extLst>
              <a:ext uri="{FF2B5EF4-FFF2-40B4-BE49-F238E27FC236}">
                <a16:creationId xmlns:a16="http://schemas.microsoft.com/office/drawing/2014/main" id="{020AE481-143F-4827-2AB3-7BD312F14A4A}"/>
              </a:ext>
            </a:extLst>
          </p:cNvPr>
          <p:cNvCxnSpPr/>
          <p:nvPr/>
        </p:nvCxnSpPr>
        <p:spPr>
          <a:xfrm>
            <a:off x="4474997" y="606592"/>
            <a:ext cx="3822600" cy="0"/>
          </a:xfrm>
          <a:prstGeom prst="straightConnector1">
            <a:avLst/>
          </a:prstGeom>
          <a:noFill/>
          <a:ln w="9525" cap="flat" cmpd="sng">
            <a:solidFill>
              <a:schemeClr val="accent6"/>
            </a:solidFill>
            <a:prstDash val="solid"/>
            <a:round/>
            <a:headEnd type="none" w="med" len="med"/>
            <a:tailEnd type="none" w="med" len="med"/>
          </a:ln>
        </p:spPr>
      </p:cxnSp>
      <p:sp>
        <p:nvSpPr>
          <p:cNvPr id="22" name="Google Shape;288;p42">
            <a:extLst>
              <a:ext uri="{FF2B5EF4-FFF2-40B4-BE49-F238E27FC236}">
                <a16:creationId xmlns:a16="http://schemas.microsoft.com/office/drawing/2014/main" id="{92DDAA79-F080-0B47-8F9F-471362B1DC39}"/>
              </a:ext>
            </a:extLst>
          </p:cNvPr>
          <p:cNvSpPr txBox="1">
            <a:spLocks noGrp="1"/>
          </p:cNvSpPr>
          <p:nvPr>
            <p:ph type="subTitle" idx="1"/>
          </p:nvPr>
        </p:nvSpPr>
        <p:spPr>
          <a:xfrm>
            <a:off x="2647242" y="940011"/>
            <a:ext cx="5911107" cy="989944"/>
          </a:xfrm>
          <a:prstGeom prst="rect">
            <a:avLst/>
          </a:prstGeom>
        </p:spPr>
        <p:txBody>
          <a:bodyPr spcFirstLastPara="1" wrap="square" lIns="91425" tIns="91425" rIns="91425" bIns="91425" anchor="ctr" anchorCtr="0">
            <a:noAutofit/>
          </a:bodyPr>
          <a:lstStyle/>
          <a:p>
            <a:pPr marL="139700" indent="0" algn="just"/>
            <a:r>
              <a:rPr lang="en-US" sz="2000" dirty="0">
                <a:latin typeface="Advent Pro"/>
              </a:rPr>
              <a:t>Most viruses range in sizes from 20 – 250 nm</a:t>
            </a:r>
          </a:p>
          <a:p>
            <a:pPr algn="just">
              <a:buFont typeface="Arial" panose="020B0604020202020204" pitchFamily="34" charset="0"/>
              <a:buChar char="•"/>
            </a:pPr>
            <a:endParaRPr lang="en-US" sz="2000" dirty="0">
              <a:latin typeface="Advent Pro"/>
            </a:endParaRPr>
          </a:p>
        </p:txBody>
      </p:sp>
      <p:pic>
        <p:nvPicPr>
          <p:cNvPr id="24" name="Picture 23">
            <a:extLst>
              <a:ext uri="{FF2B5EF4-FFF2-40B4-BE49-F238E27FC236}">
                <a16:creationId xmlns:a16="http://schemas.microsoft.com/office/drawing/2014/main" id="{B85CFC08-793E-85DE-4524-736E1978C093}"/>
              </a:ext>
            </a:extLst>
          </p:cNvPr>
          <p:cNvPicPr>
            <a:picLocks noChangeAspect="1"/>
          </p:cNvPicPr>
          <p:nvPr/>
        </p:nvPicPr>
        <p:blipFill>
          <a:blip r:embed="rId4"/>
          <a:srcRect l="806" r="737" b="1588"/>
          <a:stretch/>
        </p:blipFill>
        <p:spPr>
          <a:xfrm>
            <a:off x="1936503" y="1657210"/>
            <a:ext cx="6621846" cy="21172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64" name="Google Shape;364;p45"/>
          <p:cNvPicPr preferRelativeResize="0"/>
          <p:nvPr/>
        </p:nvPicPr>
        <p:blipFill>
          <a:blip r:embed="rId3">
            <a:alphaModFix/>
          </a:blip>
          <a:stretch>
            <a:fillRect/>
          </a:stretch>
        </p:blipFill>
        <p:spPr>
          <a:xfrm>
            <a:off x="-739468" y="-645087"/>
            <a:ext cx="2282249" cy="2277900"/>
          </a:xfrm>
          <a:prstGeom prst="rect">
            <a:avLst/>
          </a:prstGeom>
          <a:noFill/>
          <a:ln>
            <a:noFill/>
          </a:ln>
        </p:spPr>
      </p:pic>
      <p:pic>
        <p:nvPicPr>
          <p:cNvPr id="365" name="Google Shape;365;p45"/>
          <p:cNvPicPr preferRelativeResize="0"/>
          <p:nvPr/>
        </p:nvPicPr>
        <p:blipFill>
          <a:blip r:embed="rId3">
            <a:alphaModFix/>
          </a:blip>
          <a:stretch>
            <a:fillRect/>
          </a:stretch>
        </p:blipFill>
        <p:spPr>
          <a:xfrm rot="2700000">
            <a:off x="8118000" y="3810909"/>
            <a:ext cx="1724896" cy="1721613"/>
          </a:xfrm>
          <a:prstGeom prst="rect">
            <a:avLst/>
          </a:prstGeom>
          <a:noFill/>
          <a:ln>
            <a:noFill/>
          </a:ln>
        </p:spPr>
      </p:pic>
      <p:sp>
        <p:nvSpPr>
          <p:cNvPr id="2" name="Google Shape;370;p46">
            <a:extLst>
              <a:ext uri="{FF2B5EF4-FFF2-40B4-BE49-F238E27FC236}">
                <a16:creationId xmlns:a16="http://schemas.microsoft.com/office/drawing/2014/main" id="{1194D28D-2960-2B49-76B7-0F9FE80D4A22}"/>
              </a:ext>
            </a:extLst>
          </p:cNvPr>
          <p:cNvSpPr txBox="1">
            <a:spLocks/>
          </p:cNvSpPr>
          <p:nvPr/>
        </p:nvSpPr>
        <p:spPr>
          <a:xfrm>
            <a:off x="1006161" y="114320"/>
            <a:ext cx="576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1pPr>
            <a:lvl2pPr marR="0" lvl="1"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2pPr>
            <a:lvl3pPr marR="0" lvl="2"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3pPr>
            <a:lvl4pPr marR="0" lvl="3"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4pPr>
            <a:lvl5pPr marR="0" lvl="4"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5pPr>
            <a:lvl6pPr marR="0" lvl="5"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6pPr>
            <a:lvl7pPr marR="0" lvl="6"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7pPr>
            <a:lvl8pPr marR="0" lvl="7"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8pPr>
            <a:lvl9pPr marR="0" lvl="8"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9pPr>
          </a:lstStyle>
          <a:p>
            <a:r>
              <a:rPr lang="en-US" sz="2400" dirty="0"/>
              <a:t>GENERAL CHARACTERISTICS</a:t>
            </a:r>
          </a:p>
        </p:txBody>
      </p:sp>
      <p:cxnSp>
        <p:nvCxnSpPr>
          <p:cNvPr id="5" name="Google Shape;290;p42">
            <a:extLst>
              <a:ext uri="{FF2B5EF4-FFF2-40B4-BE49-F238E27FC236}">
                <a16:creationId xmlns:a16="http://schemas.microsoft.com/office/drawing/2014/main" id="{A01735DB-50A8-47C6-8E85-D32B8A9A0E49}"/>
              </a:ext>
            </a:extLst>
          </p:cNvPr>
          <p:cNvCxnSpPr/>
          <p:nvPr/>
        </p:nvCxnSpPr>
        <p:spPr>
          <a:xfrm>
            <a:off x="5383844" y="439324"/>
            <a:ext cx="3822600" cy="0"/>
          </a:xfrm>
          <a:prstGeom prst="straightConnector1">
            <a:avLst/>
          </a:prstGeom>
          <a:noFill/>
          <a:ln w="9525" cap="flat" cmpd="sng">
            <a:solidFill>
              <a:schemeClr val="accent6"/>
            </a:solidFill>
            <a:prstDash val="solid"/>
            <a:round/>
            <a:headEnd type="none" w="med" len="med"/>
            <a:tailEnd type="none" w="med" len="med"/>
          </a:ln>
        </p:spPr>
      </p:cxnSp>
      <p:cxnSp>
        <p:nvCxnSpPr>
          <p:cNvPr id="6" name="Google Shape;290;p42">
            <a:extLst>
              <a:ext uri="{FF2B5EF4-FFF2-40B4-BE49-F238E27FC236}">
                <a16:creationId xmlns:a16="http://schemas.microsoft.com/office/drawing/2014/main" id="{137012D8-B0C5-6F47-7F03-9718B2028419}"/>
              </a:ext>
            </a:extLst>
          </p:cNvPr>
          <p:cNvCxnSpPr/>
          <p:nvPr/>
        </p:nvCxnSpPr>
        <p:spPr>
          <a:xfrm>
            <a:off x="4361649" y="599158"/>
            <a:ext cx="3822600" cy="0"/>
          </a:xfrm>
          <a:prstGeom prst="straightConnector1">
            <a:avLst/>
          </a:prstGeom>
          <a:noFill/>
          <a:ln w="9525" cap="flat" cmpd="sng">
            <a:solidFill>
              <a:schemeClr val="accent6"/>
            </a:solidFill>
            <a:prstDash val="solid"/>
            <a:round/>
            <a:headEnd type="none" w="med" len="med"/>
            <a:tailEnd type="none" w="med" len="med"/>
          </a:ln>
        </p:spPr>
      </p:cxnSp>
      <p:pic>
        <p:nvPicPr>
          <p:cNvPr id="7" name="Google Shape;365;p45">
            <a:extLst>
              <a:ext uri="{FF2B5EF4-FFF2-40B4-BE49-F238E27FC236}">
                <a16:creationId xmlns:a16="http://schemas.microsoft.com/office/drawing/2014/main" id="{22EC62DB-8CF0-BA30-EBEA-AA5BE692DAF9}"/>
              </a:ext>
            </a:extLst>
          </p:cNvPr>
          <p:cNvPicPr preferRelativeResize="0"/>
          <p:nvPr/>
        </p:nvPicPr>
        <p:blipFill>
          <a:blip r:embed="rId3">
            <a:alphaModFix/>
          </a:blip>
          <a:stretch>
            <a:fillRect/>
          </a:stretch>
        </p:blipFill>
        <p:spPr>
          <a:xfrm rot="2700000">
            <a:off x="-323921" y="4160613"/>
            <a:ext cx="1134876" cy="1022208"/>
          </a:xfrm>
          <a:prstGeom prst="rect">
            <a:avLst/>
          </a:prstGeom>
          <a:noFill/>
          <a:ln>
            <a:noFill/>
          </a:ln>
        </p:spPr>
      </p:pic>
      <p:pic>
        <p:nvPicPr>
          <p:cNvPr id="8" name="Google Shape;365;p45">
            <a:extLst>
              <a:ext uri="{FF2B5EF4-FFF2-40B4-BE49-F238E27FC236}">
                <a16:creationId xmlns:a16="http://schemas.microsoft.com/office/drawing/2014/main" id="{EF09AF66-9855-767A-500A-6CCC0B30EDC2}"/>
              </a:ext>
            </a:extLst>
          </p:cNvPr>
          <p:cNvPicPr preferRelativeResize="0"/>
          <p:nvPr/>
        </p:nvPicPr>
        <p:blipFill>
          <a:blip r:embed="rId3">
            <a:alphaModFix/>
          </a:blip>
          <a:stretch>
            <a:fillRect/>
          </a:stretch>
        </p:blipFill>
        <p:spPr>
          <a:xfrm rot="2700000">
            <a:off x="705330" y="-114699"/>
            <a:ext cx="1327518" cy="1284393"/>
          </a:xfrm>
          <a:prstGeom prst="rect">
            <a:avLst/>
          </a:prstGeom>
          <a:noFill/>
          <a:ln>
            <a:noFill/>
          </a:ln>
        </p:spPr>
      </p:pic>
      <p:sp>
        <p:nvSpPr>
          <p:cNvPr id="9" name="Google Shape;370;p46">
            <a:extLst>
              <a:ext uri="{FF2B5EF4-FFF2-40B4-BE49-F238E27FC236}">
                <a16:creationId xmlns:a16="http://schemas.microsoft.com/office/drawing/2014/main" id="{4CDBF654-9C14-BB85-9E1E-4D0FA5E06DD6}"/>
              </a:ext>
            </a:extLst>
          </p:cNvPr>
          <p:cNvSpPr txBox="1">
            <a:spLocks/>
          </p:cNvSpPr>
          <p:nvPr/>
        </p:nvSpPr>
        <p:spPr>
          <a:xfrm>
            <a:off x="2292539" y="723422"/>
            <a:ext cx="4342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1pPr>
            <a:lvl2pPr marR="0" lvl="1"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2pPr>
            <a:lvl3pPr marR="0" lvl="2"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3pPr>
            <a:lvl4pPr marR="0" lvl="3"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4pPr>
            <a:lvl5pPr marR="0" lvl="4"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5pPr>
            <a:lvl6pPr marR="0" lvl="5"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6pPr>
            <a:lvl7pPr marR="0" lvl="6"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7pPr>
            <a:lvl8pPr marR="0" lvl="7"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8pPr>
            <a:lvl9pPr marR="0" lvl="8"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9pPr>
          </a:lstStyle>
          <a:p>
            <a:r>
              <a:rPr lang="en-US" sz="2000" dirty="0"/>
              <a:t>Extracellular</a:t>
            </a:r>
          </a:p>
        </p:txBody>
      </p:sp>
      <p:sp>
        <p:nvSpPr>
          <p:cNvPr id="10" name="Google Shape;288;p42">
            <a:extLst>
              <a:ext uri="{FF2B5EF4-FFF2-40B4-BE49-F238E27FC236}">
                <a16:creationId xmlns:a16="http://schemas.microsoft.com/office/drawing/2014/main" id="{67BE3827-1FF3-0476-7A2B-21FBC4F3BC10}"/>
              </a:ext>
            </a:extLst>
          </p:cNvPr>
          <p:cNvSpPr txBox="1">
            <a:spLocks/>
          </p:cNvSpPr>
          <p:nvPr/>
        </p:nvSpPr>
        <p:spPr>
          <a:xfrm>
            <a:off x="0" y="2225042"/>
            <a:ext cx="4821384" cy="10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Advent Pro"/>
              <a:buNone/>
              <a:defRPr sz="1600" b="0" i="0" u="none" strike="noStrike" cap="none">
                <a:solidFill>
                  <a:schemeClr val="accent6"/>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2pPr>
            <a:lvl3pPr marL="1371600" marR="0" lvl="2"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3pPr>
            <a:lvl4pPr marL="1828800" marR="0" lvl="3"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4pPr>
            <a:lvl5pPr marL="2286000" marR="0" lvl="4"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5pPr>
            <a:lvl6pPr marL="2743200" marR="0" lvl="5"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6pPr>
            <a:lvl7pPr marL="3200400" marR="0" lvl="6"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7pPr>
            <a:lvl8pPr marL="3657600" marR="0" lvl="7" indent="-317500" algn="ctr" rtl="0">
              <a:lnSpc>
                <a:spcPct val="100000"/>
              </a:lnSpc>
              <a:spcBef>
                <a:spcPts val="1600"/>
              </a:spcBef>
              <a:spcAft>
                <a:spcPts val="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8pPr>
            <a:lvl9pPr marL="4114800" marR="0" lvl="8" indent="-317500" algn="ctr" rtl="0">
              <a:lnSpc>
                <a:spcPct val="100000"/>
              </a:lnSpc>
              <a:spcBef>
                <a:spcPts val="1600"/>
              </a:spcBef>
              <a:spcAft>
                <a:spcPts val="1600"/>
              </a:spcAft>
              <a:buClr>
                <a:schemeClr val="accent6"/>
              </a:buClr>
              <a:buSzPts val="1400"/>
              <a:buFont typeface="Advent Pro"/>
              <a:buNone/>
              <a:defRPr sz="1400" b="0" i="0" u="none" strike="noStrike" cap="none">
                <a:solidFill>
                  <a:schemeClr val="accent6"/>
                </a:solidFill>
                <a:latin typeface="Advent Pro"/>
                <a:ea typeface="Advent Pro"/>
                <a:cs typeface="Advent Pro"/>
                <a:sym typeface="Advent Pro"/>
              </a:defRPr>
            </a:lvl9pPr>
          </a:lstStyle>
          <a:p>
            <a:pPr marL="139700" indent="0" algn="just"/>
            <a:endParaRPr lang="en-US" sz="2000" dirty="0"/>
          </a:p>
          <a:p>
            <a:pPr marL="139700" indent="0"/>
            <a:r>
              <a:rPr lang="en-US" sz="2000" b="1" dirty="0"/>
              <a:t>VIRION</a:t>
            </a:r>
            <a:r>
              <a:rPr lang="en-US" sz="2000" dirty="0"/>
              <a:t> </a:t>
            </a:r>
          </a:p>
          <a:p>
            <a:pPr marL="482600" indent="-342900" algn="just">
              <a:buFont typeface="Arial" panose="020B0604020202020204" pitchFamily="34" charset="0"/>
              <a:buChar char="•"/>
            </a:pPr>
            <a:r>
              <a:rPr lang="en-US" sz="2000" dirty="0"/>
              <a:t>Isn’t capable of reproducing.</a:t>
            </a:r>
          </a:p>
          <a:p>
            <a:pPr marL="482600" indent="-342900" algn="just">
              <a:buFont typeface="Arial" panose="020B0604020202020204" pitchFamily="34" charset="0"/>
              <a:buChar char="•"/>
            </a:pPr>
            <a:r>
              <a:rPr lang="en-US" sz="2000" dirty="0"/>
              <a:t>It consist </a:t>
            </a:r>
            <a:r>
              <a:rPr lang="en-US" sz="2000" b="0" i="0" dirty="0">
                <a:effectLst/>
              </a:rPr>
              <a:t>of nucleic acid surrounded by a protein coat known as a </a:t>
            </a:r>
            <a:r>
              <a:rPr lang="en-US" sz="2000" b="1" i="0" dirty="0">
                <a:effectLst/>
              </a:rPr>
              <a:t>capsid</a:t>
            </a:r>
            <a:r>
              <a:rPr lang="en-US" sz="2000" b="0" i="0" dirty="0">
                <a:effectLst/>
              </a:rPr>
              <a:t>. </a:t>
            </a:r>
          </a:p>
          <a:p>
            <a:pPr marL="482600" indent="-342900" algn="just">
              <a:buFont typeface="Arial" panose="020B0604020202020204" pitchFamily="34" charset="0"/>
              <a:buChar char="•"/>
            </a:pPr>
            <a:r>
              <a:rPr lang="en-US" sz="2000" b="1" dirty="0"/>
              <a:t>Nucleic acid core </a:t>
            </a:r>
            <a:r>
              <a:rPr lang="en-US" sz="2000" dirty="0"/>
              <a:t>contains the genetic materials.</a:t>
            </a:r>
          </a:p>
          <a:p>
            <a:pPr marL="482600" indent="-342900" algn="just">
              <a:buFont typeface="Arial" panose="020B0604020202020204" pitchFamily="34" charset="0"/>
              <a:buChar char="•"/>
            </a:pPr>
            <a:r>
              <a:rPr lang="en-US" sz="2000" b="1" dirty="0"/>
              <a:t>Envelope</a:t>
            </a:r>
            <a:r>
              <a:rPr lang="en-US" sz="2000" dirty="0"/>
              <a:t> </a:t>
            </a:r>
            <a:r>
              <a:rPr lang="en-PH" sz="2000" dirty="0"/>
              <a:t>outer lipid membrane </a:t>
            </a:r>
            <a:r>
              <a:rPr lang="en-US" sz="2000" dirty="0"/>
              <a:t>derived from the host cell membrane.	</a:t>
            </a:r>
          </a:p>
          <a:p>
            <a:pPr marL="939800" lvl="1" indent="-342900" algn="just">
              <a:buFont typeface="Arial" panose="020B0604020202020204" pitchFamily="34" charset="0"/>
              <a:buChar char="•"/>
            </a:pPr>
            <a:r>
              <a:rPr lang="en-US" sz="1600" dirty="0"/>
              <a:t>Viruses that has envelope is called </a:t>
            </a:r>
            <a:r>
              <a:rPr lang="en-US" sz="1600" b="1" dirty="0"/>
              <a:t>ENVELOPE VIRUSES</a:t>
            </a:r>
            <a:r>
              <a:rPr lang="en-US" sz="1600" dirty="0"/>
              <a:t> (ex. Herpes, HIV)</a:t>
            </a:r>
          </a:p>
          <a:p>
            <a:pPr marL="939800" lvl="1" indent="-342900" algn="just">
              <a:buFont typeface="Arial" panose="020B0604020202020204" pitchFamily="34" charset="0"/>
              <a:buChar char="•"/>
            </a:pPr>
            <a:r>
              <a:rPr lang="en-US" sz="1600" dirty="0"/>
              <a:t>Viruses that lack envelope is called </a:t>
            </a:r>
            <a:r>
              <a:rPr lang="en-US" sz="1600" b="1" dirty="0"/>
              <a:t>NAKED VIRUSES</a:t>
            </a:r>
            <a:r>
              <a:rPr lang="en-US" sz="1600" dirty="0"/>
              <a:t> (ex. Polioviruses)</a:t>
            </a:r>
          </a:p>
          <a:p>
            <a:pPr algn="just">
              <a:buFont typeface="Arial" panose="020B0604020202020204" pitchFamily="34" charset="0"/>
              <a:buChar char="•"/>
            </a:pPr>
            <a:endParaRPr lang="en-US" sz="2000" dirty="0"/>
          </a:p>
        </p:txBody>
      </p:sp>
      <p:pic>
        <p:nvPicPr>
          <p:cNvPr id="1026" name="Picture 2" descr="PPT - Virology PowerPoint Presentation, free download - ID:3000339">
            <a:extLst>
              <a:ext uri="{FF2B5EF4-FFF2-40B4-BE49-F238E27FC236}">
                <a16:creationId xmlns:a16="http://schemas.microsoft.com/office/drawing/2014/main" id="{F56A9591-A8AB-487E-FCC1-B60C56FFC3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471" b="15932"/>
          <a:stretch/>
        </p:blipFill>
        <p:spPr bwMode="auto">
          <a:xfrm>
            <a:off x="5215295" y="1420689"/>
            <a:ext cx="3822600" cy="2327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41" name="Google Shape;341;p44"/>
          <p:cNvPicPr preferRelativeResize="0"/>
          <p:nvPr/>
        </p:nvPicPr>
        <p:blipFill>
          <a:blip r:embed="rId3">
            <a:alphaModFix/>
          </a:blip>
          <a:stretch>
            <a:fillRect/>
          </a:stretch>
        </p:blipFill>
        <p:spPr>
          <a:xfrm>
            <a:off x="-914841" y="-296837"/>
            <a:ext cx="2036050" cy="1822600"/>
          </a:xfrm>
          <a:prstGeom prst="rect">
            <a:avLst/>
          </a:prstGeom>
          <a:noFill/>
          <a:ln>
            <a:noFill/>
          </a:ln>
        </p:spPr>
      </p:pic>
      <p:pic>
        <p:nvPicPr>
          <p:cNvPr id="342" name="Google Shape;342;p44"/>
          <p:cNvPicPr preferRelativeResize="0"/>
          <p:nvPr/>
        </p:nvPicPr>
        <p:blipFill>
          <a:blip r:embed="rId3">
            <a:alphaModFix/>
          </a:blip>
          <a:stretch>
            <a:fillRect/>
          </a:stretch>
        </p:blipFill>
        <p:spPr>
          <a:xfrm rot="4499986">
            <a:off x="7859789" y="3872075"/>
            <a:ext cx="1808144" cy="1618612"/>
          </a:xfrm>
          <a:prstGeom prst="rect">
            <a:avLst/>
          </a:prstGeom>
          <a:noFill/>
          <a:ln>
            <a:noFill/>
          </a:ln>
        </p:spPr>
      </p:pic>
      <p:sp>
        <p:nvSpPr>
          <p:cNvPr id="16" name="Google Shape;370;p46">
            <a:extLst>
              <a:ext uri="{FF2B5EF4-FFF2-40B4-BE49-F238E27FC236}">
                <a16:creationId xmlns:a16="http://schemas.microsoft.com/office/drawing/2014/main" id="{984D5FAB-CE8D-89FD-AACA-F88A36D1BFDC}"/>
              </a:ext>
            </a:extLst>
          </p:cNvPr>
          <p:cNvSpPr txBox="1">
            <a:spLocks/>
          </p:cNvSpPr>
          <p:nvPr/>
        </p:nvSpPr>
        <p:spPr>
          <a:xfrm>
            <a:off x="2266729" y="204846"/>
            <a:ext cx="4342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1pPr>
            <a:lvl2pPr marR="0" lvl="1"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2pPr>
            <a:lvl3pPr marR="0" lvl="2"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3pPr>
            <a:lvl4pPr marR="0" lvl="3"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4pPr>
            <a:lvl5pPr marR="0" lvl="4"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5pPr>
            <a:lvl6pPr marR="0" lvl="5"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6pPr>
            <a:lvl7pPr marR="0" lvl="6"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7pPr>
            <a:lvl8pPr marR="0" lvl="7"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8pPr>
            <a:lvl9pPr marR="0" lvl="8"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9pPr>
          </a:lstStyle>
          <a:p>
            <a:r>
              <a:rPr lang="en-US" sz="2000" dirty="0"/>
              <a:t>Three Types of Capsid Symmetry</a:t>
            </a:r>
          </a:p>
        </p:txBody>
      </p:sp>
      <p:pic>
        <p:nvPicPr>
          <p:cNvPr id="2050" name="Picture 2" descr="PPT - CHAPTER 19 PowerPoint Presentation, free download - ID:1912454">
            <a:extLst>
              <a:ext uri="{FF2B5EF4-FFF2-40B4-BE49-F238E27FC236}">
                <a16:creationId xmlns:a16="http://schemas.microsoft.com/office/drawing/2014/main" id="{ECC05D89-6293-FA33-568B-DD60A997EC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865" t="17690" b="14692"/>
          <a:stretch/>
        </p:blipFill>
        <p:spPr bwMode="auto">
          <a:xfrm>
            <a:off x="3535535" y="881624"/>
            <a:ext cx="1680597" cy="2572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7" name="Picture 2" descr="PPT - CHAPTER 19 PowerPoint Presentation, free download - ID:1912454">
            <a:extLst>
              <a:ext uri="{FF2B5EF4-FFF2-40B4-BE49-F238E27FC236}">
                <a16:creationId xmlns:a16="http://schemas.microsoft.com/office/drawing/2014/main" id="{7F80C81F-6677-7738-1ED4-28C1AF112A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48" t="18243" r="31380" b="14139"/>
          <a:stretch/>
        </p:blipFill>
        <p:spPr bwMode="auto">
          <a:xfrm>
            <a:off x="1757165" y="881624"/>
            <a:ext cx="1576039" cy="2572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2" descr="PPT - CHAPTER 19 PowerPoint Presentation, free download - ID:1912454">
            <a:extLst>
              <a:ext uri="{FF2B5EF4-FFF2-40B4-BE49-F238E27FC236}">
                <a16:creationId xmlns:a16="http://schemas.microsoft.com/office/drawing/2014/main" id="{910DC543-47BD-0E76-C313-DD17F41879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7" t="17690" r="60351" b="14692"/>
          <a:stretch/>
        </p:blipFill>
        <p:spPr bwMode="auto">
          <a:xfrm>
            <a:off x="5373859" y="873765"/>
            <a:ext cx="1941648" cy="2572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9" name="Google Shape;302;p43">
            <a:extLst>
              <a:ext uri="{FF2B5EF4-FFF2-40B4-BE49-F238E27FC236}">
                <a16:creationId xmlns:a16="http://schemas.microsoft.com/office/drawing/2014/main" id="{22A86852-86C4-7AA9-9D39-38C7AE10D88C}"/>
              </a:ext>
            </a:extLst>
          </p:cNvPr>
          <p:cNvSpPr txBox="1">
            <a:spLocks noGrp="1"/>
          </p:cNvSpPr>
          <p:nvPr>
            <p:ph type="subTitle" idx="1"/>
          </p:nvPr>
        </p:nvSpPr>
        <p:spPr>
          <a:xfrm>
            <a:off x="3079504" y="3441469"/>
            <a:ext cx="2485540" cy="1988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dvent Pro"/>
              </a:rPr>
              <a:t>Icosahedral</a:t>
            </a:r>
          </a:p>
          <a:p>
            <a:pPr marL="0" lvl="0" indent="0" algn="ctr" rtl="0">
              <a:spcBef>
                <a:spcPts val="0"/>
              </a:spcBef>
              <a:spcAft>
                <a:spcPts val="0"/>
              </a:spcAft>
              <a:buNone/>
            </a:pPr>
            <a:r>
              <a:rPr lang="en-US" dirty="0">
                <a:latin typeface="Advent Pro"/>
              </a:rPr>
              <a:t> Capsid</a:t>
            </a:r>
            <a:endParaRPr dirty="0">
              <a:latin typeface="Advent Pro"/>
            </a:endParaRPr>
          </a:p>
        </p:txBody>
      </p:sp>
      <p:sp>
        <p:nvSpPr>
          <p:cNvPr id="20" name="Google Shape;302;p43">
            <a:extLst>
              <a:ext uri="{FF2B5EF4-FFF2-40B4-BE49-F238E27FC236}">
                <a16:creationId xmlns:a16="http://schemas.microsoft.com/office/drawing/2014/main" id="{DC5F3A57-BF31-1A91-AB75-566997CA1247}"/>
              </a:ext>
            </a:extLst>
          </p:cNvPr>
          <p:cNvSpPr txBox="1">
            <a:spLocks/>
          </p:cNvSpPr>
          <p:nvPr/>
        </p:nvSpPr>
        <p:spPr>
          <a:xfrm>
            <a:off x="1548167" y="3424405"/>
            <a:ext cx="1927474" cy="456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Work Sans Medium"/>
              <a:buNone/>
              <a:defRPr sz="1700" b="0" i="0" u="none" strike="noStrike" cap="none">
                <a:solidFill>
                  <a:schemeClr val="accent6"/>
                </a:solidFill>
                <a:latin typeface="Anton"/>
                <a:ea typeface="Anton"/>
                <a:cs typeface="Anton"/>
                <a:sym typeface="Anton"/>
              </a:defRPr>
            </a:lvl1pPr>
            <a:lvl2pPr marL="914400" marR="0" lvl="1"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2pPr>
            <a:lvl3pPr marL="1371600" marR="0" lvl="2"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3pPr>
            <a:lvl4pPr marL="1828800" marR="0" lvl="3"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4pPr>
            <a:lvl5pPr marL="2286000" marR="0" lvl="4"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5pPr>
            <a:lvl6pPr marL="2743200" marR="0" lvl="5"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6pPr>
            <a:lvl7pPr marL="3200400" marR="0" lvl="6"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7pPr>
            <a:lvl8pPr marL="3657600" marR="0" lvl="7"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8pPr>
            <a:lvl9pPr marL="4114800" marR="0" lvl="8"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9pPr>
          </a:lstStyle>
          <a:p>
            <a:pPr marL="0" indent="0"/>
            <a:r>
              <a:rPr lang="en-PH" i="0" dirty="0">
                <a:effectLst/>
                <a:latin typeface="Advent Pro"/>
              </a:rPr>
              <a:t>Helical</a:t>
            </a:r>
          </a:p>
          <a:p>
            <a:pPr marL="0" indent="0"/>
            <a:r>
              <a:rPr lang="en-PH" dirty="0">
                <a:latin typeface="Advent Pro"/>
              </a:rPr>
              <a:t>Capsid</a:t>
            </a:r>
            <a:endParaRPr lang="en-US" dirty="0">
              <a:latin typeface="Advent Pro"/>
            </a:endParaRPr>
          </a:p>
        </p:txBody>
      </p:sp>
      <p:sp>
        <p:nvSpPr>
          <p:cNvPr id="21" name="Google Shape;302;p43">
            <a:extLst>
              <a:ext uri="{FF2B5EF4-FFF2-40B4-BE49-F238E27FC236}">
                <a16:creationId xmlns:a16="http://schemas.microsoft.com/office/drawing/2014/main" id="{99F0A5B1-ACBA-67F7-0738-8BE1C73ED2DE}"/>
              </a:ext>
            </a:extLst>
          </p:cNvPr>
          <p:cNvSpPr txBox="1">
            <a:spLocks/>
          </p:cNvSpPr>
          <p:nvPr/>
        </p:nvSpPr>
        <p:spPr>
          <a:xfrm>
            <a:off x="5565044" y="3424405"/>
            <a:ext cx="1570572" cy="2847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Work Sans Medium"/>
              <a:buNone/>
              <a:defRPr sz="1700" b="0" i="0" u="none" strike="noStrike" cap="none">
                <a:solidFill>
                  <a:schemeClr val="accent6"/>
                </a:solidFill>
                <a:latin typeface="Anton"/>
                <a:ea typeface="Anton"/>
                <a:cs typeface="Anton"/>
                <a:sym typeface="Anton"/>
              </a:defRPr>
            </a:lvl1pPr>
            <a:lvl2pPr marL="914400" marR="0" lvl="1"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2pPr>
            <a:lvl3pPr marL="1371600" marR="0" lvl="2"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3pPr>
            <a:lvl4pPr marL="1828800" marR="0" lvl="3"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4pPr>
            <a:lvl5pPr marL="2286000" marR="0" lvl="4"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5pPr>
            <a:lvl6pPr marL="2743200" marR="0" lvl="5"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6pPr>
            <a:lvl7pPr marL="3200400" marR="0" lvl="6"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7pPr>
            <a:lvl8pPr marL="3657600" marR="0" lvl="7"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8pPr>
            <a:lvl9pPr marL="4114800" marR="0" lvl="8" indent="-317500" algn="ctr" rtl="0">
              <a:lnSpc>
                <a:spcPct val="100000"/>
              </a:lnSpc>
              <a:spcBef>
                <a:spcPts val="0"/>
              </a:spcBef>
              <a:spcAft>
                <a:spcPts val="0"/>
              </a:spcAft>
              <a:buClr>
                <a:schemeClr val="dk1"/>
              </a:buClr>
              <a:buSzPts val="2000"/>
              <a:buFont typeface="Work Sans Medium"/>
              <a:buNone/>
              <a:defRPr sz="2000" b="0" i="0" u="none" strike="noStrike" cap="none">
                <a:solidFill>
                  <a:schemeClr val="dk1"/>
                </a:solidFill>
                <a:latin typeface="Work Sans Medium"/>
                <a:ea typeface="Work Sans Medium"/>
                <a:cs typeface="Work Sans Medium"/>
                <a:sym typeface="Work Sans Medium"/>
              </a:defRPr>
            </a:lvl9pPr>
          </a:lstStyle>
          <a:p>
            <a:pPr marL="0" indent="0"/>
            <a:r>
              <a:rPr lang="en-US" dirty="0">
                <a:latin typeface="Advent Pro"/>
              </a:rPr>
              <a:t>Complex </a:t>
            </a:r>
          </a:p>
          <a:p>
            <a:pPr marL="0" indent="0"/>
            <a:r>
              <a:rPr lang="en-US" dirty="0">
                <a:latin typeface="Advent Pro"/>
              </a:rPr>
              <a:t>Capsid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4"/>
          <p:cNvSpPr txBox="1">
            <a:spLocks noGrp="1"/>
          </p:cNvSpPr>
          <p:nvPr>
            <p:ph type="title"/>
          </p:nvPr>
        </p:nvSpPr>
        <p:spPr>
          <a:xfrm>
            <a:off x="1372657" y="877659"/>
            <a:ext cx="592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latin typeface="Anton" pitchFamily="2" charset="0"/>
              </a:rPr>
              <a:t>Intracellular</a:t>
            </a:r>
            <a:endParaRPr sz="2000" b="1" dirty="0">
              <a:latin typeface="Anton" pitchFamily="2" charset="0"/>
            </a:endParaRPr>
          </a:p>
        </p:txBody>
      </p:sp>
      <p:pic>
        <p:nvPicPr>
          <p:cNvPr id="860" name="Google Shape;860;p64"/>
          <p:cNvPicPr preferRelativeResize="0"/>
          <p:nvPr/>
        </p:nvPicPr>
        <p:blipFill>
          <a:blip r:embed="rId3">
            <a:alphaModFix/>
          </a:blip>
          <a:stretch>
            <a:fillRect/>
          </a:stretch>
        </p:blipFill>
        <p:spPr>
          <a:xfrm rot="2699998" flipH="1">
            <a:off x="277476" y="3738008"/>
            <a:ext cx="1235369" cy="747430"/>
          </a:xfrm>
          <a:prstGeom prst="rect">
            <a:avLst/>
          </a:prstGeom>
          <a:noFill/>
          <a:ln>
            <a:noFill/>
          </a:ln>
        </p:spPr>
      </p:pic>
      <p:pic>
        <p:nvPicPr>
          <p:cNvPr id="861" name="Google Shape;861;p64"/>
          <p:cNvPicPr preferRelativeResize="0"/>
          <p:nvPr/>
        </p:nvPicPr>
        <p:blipFill>
          <a:blip r:embed="rId3">
            <a:alphaModFix/>
          </a:blip>
          <a:stretch>
            <a:fillRect/>
          </a:stretch>
        </p:blipFill>
        <p:spPr>
          <a:xfrm rot="7200002" flipH="1">
            <a:off x="-684854" y="830866"/>
            <a:ext cx="2254020" cy="1363733"/>
          </a:xfrm>
          <a:prstGeom prst="rect">
            <a:avLst/>
          </a:prstGeom>
          <a:noFill/>
          <a:ln>
            <a:noFill/>
          </a:ln>
        </p:spPr>
      </p:pic>
      <p:pic>
        <p:nvPicPr>
          <p:cNvPr id="862" name="Google Shape;862;p64"/>
          <p:cNvPicPr preferRelativeResize="0"/>
          <p:nvPr/>
        </p:nvPicPr>
        <p:blipFill>
          <a:blip r:embed="rId3">
            <a:alphaModFix/>
          </a:blip>
          <a:stretch>
            <a:fillRect/>
          </a:stretch>
        </p:blipFill>
        <p:spPr>
          <a:xfrm rot="-1799988" flipH="1">
            <a:off x="7722446" y="231208"/>
            <a:ext cx="1962458" cy="1187336"/>
          </a:xfrm>
          <a:prstGeom prst="rect">
            <a:avLst/>
          </a:prstGeom>
          <a:noFill/>
          <a:ln>
            <a:noFill/>
          </a:ln>
        </p:spPr>
      </p:pic>
      <p:pic>
        <p:nvPicPr>
          <p:cNvPr id="863" name="Google Shape;863;p64"/>
          <p:cNvPicPr preferRelativeResize="0"/>
          <p:nvPr/>
        </p:nvPicPr>
        <p:blipFill>
          <a:blip r:embed="rId3">
            <a:alphaModFix/>
          </a:blip>
          <a:stretch>
            <a:fillRect/>
          </a:stretch>
        </p:blipFill>
        <p:spPr>
          <a:xfrm rot="7199995" flipH="1">
            <a:off x="6792575" y="4542232"/>
            <a:ext cx="1235369" cy="747430"/>
          </a:xfrm>
          <a:prstGeom prst="rect">
            <a:avLst/>
          </a:prstGeom>
          <a:noFill/>
          <a:ln>
            <a:noFill/>
          </a:ln>
        </p:spPr>
      </p:pic>
      <p:pic>
        <p:nvPicPr>
          <p:cNvPr id="864" name="Google Shape;864;p64"/>
          <p:cNvPicPr preferRelativeResize="0"/>
          <p:nvPr/>
        </p:nvPicPr>
        <p:blipFill>
          <a:blip r:embed="rId3">
            <a:alphaModFix/>
          </a:blip>
          <a:stretch>
            <a:fillRect/>
          </a:stretch>
        </p:blipFill>
        <p:spPr>
          <a:xfrm rot="1799985" flipH="1">
            <a:off x="8119495" y="3125388"/>
            <a:ext cx="1568687" cy="949093"/>
          </a:xfrm>
          <a:prstGeom prst="rect">
            <a:avLst/>
          </a:prstGeom>
          <a:noFill/>
          <a:ln>
            <a:noFill/>
          </a:ln>
        </p:spPr>
      </p:pic>
      <p:sp>
        <p:nvSpPr>
          <p:cNvPr id="2" name="Google Shape;370;p46">
            <a:extLst>
              <a:ext uri="{FF2B5EF4-FFF2-40B4-BE49-F238E27FC236}">
                <a16:creationId xmlns:a16="http://schemas.microsoft.com/office/drawing/2014/main" id="{EB844565-1FD1-6BD8-CD0C-3727F030C03A}"/>
              </a:ext>
            </a:extLst>
          </p:cNvPr>
          <p:cNvSpPr txBox="1">
            <a:spLocks/>
          </p:cNvSpPr>
          <p:nvPr/>
        </p:nvSpPr>
        <p:spPr>
          <a:xfrm>
            <a:off x="-309683" y="117525"/>
            <a:ext cx="576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1pPr>
            <a:lvl2pPr marR="0" lvl="1"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2pPr>
            <a:lvl3pPr marR="0" lvl="2"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3pPr>
            <a:lvl4pPr marR="0" lvl="3"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4pPr>
            <a:lvl5pPr marR="0" lvl="4"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5pPr>
            <a:lvl6pPr marR="0" lvl="5"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6pPr>
            <a:lvl7pPr marR="0" lvl="6"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7pPr>
            <a:lvl8pPr marR="0" lvl="7"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8pPr>
            <a:lvl9pPr marR="0" lvl="8"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9pPr>
          </a:lstStyle>
          <a:p>
            <a:r>
              <a:rPr lang="en-US" sz="2400" dirty="0"/>
              <a:t>GENERAL CHARACTERISTICS</a:t>
            </a:r>
          </a:p>
        </p:txBody>
      </p:sp>
      <p:cxnSp>
        <p:nvCxnSpPr>
          <p:cNvPr id="3" name="Google Shape;290;p42">
            <a:extLst>
              <a:ext uri="{FF2B5EF4-FFF2-40B4-BE49-F238E27FC236}">
                <a16:creationId xmlns:a16="http://schemas.microsoft.com/office/drawing/2014/main" id="{1CB9CC96-B4A4-5DBF-FEF9-B9E032310984}"/>
              </a:ext>
            </a:extLst>
          </p:cNvPr>
          <p:cNvCxnSpPr/>
          <p:nvPr/>
        </p:nvCxnSpPr>
        <p:spPr>
          <a:xfrm>
            <a:off x="4084138" y="443041"/>
            <a:ext cx="3822600" cy="0"/>
          </a:xfrm>
          <a:prstGeom prst="straightConnector1">
            <a:avLst/>
          </a:prstGeom>
          <a:noFill/>
          <a:ln w="9525" cap="flat" cmpd="sng">
            <a:solidFill>
              <a:schemeClr val="accent6"/>
            </a:solidFill>
            <a:prstDash val="solid"/>
            <a:round/>
            <a:headEnd type="none" w="med" len="med"/>
            <a:tailEnd type="none" w="med" len="med"/>
          </a:ln>
        </p:spPr>
      </p:cxnSp>
      <p:cxnSp>
        <p:nvCxnSpPr>
          <p:cNvPr id="4" name="Google Shape;290;p42">
            <a:extLst>
              <a:ext uri="{FF2B5EF4-FFF2-40B4-BE49-F238E27FC236}">
                <a16:creationId xmlns:a16="http://schemas.microsoft.com/office/drawing/2014/main" id="{B7773A11-4E37-B58E-7528-91122FCE796D}"/>
              </a:ext>
            </a:extLst>
          </p:cNvPr>
          <p:cNvCxnSpPr/>
          <p:nvPr/>
        </p:nvCxnSpPr>
        <p:spPr>
          <a:xfrm>
            <a:off x="3135014" y="650047"/>
            <a:ext cx="3822600" cy="0"/>
          </a:xfrm>
          <a:prstGeom prst="straightConnector1">
            <a:avLst/>
          </a:prstGeom>
          <a:noFill/>
          <a:ln w="9525" cap="flat" cmpd="sng">
            <a:solidFill>
              <a:schemeClr val="accent6"/>
            </a:solidFill>
            <a:prstDash val="solid"/>
            <a:round/>
            <a:headEnd type="none" w="med" len="med"/>
            <a:tailEnd type="none" w="med" len="med"/>
          </a:ln>
        </p:spPr>
      </p:cxnSp>
      <p:sp>
        <p:nvSpPr>
          <p:cNvPr id="9" name="Google Shape;638;p58">
            <a:extLst>
              <a:ext uri="{FF2B5EF4-FFF2-40B4-BE49-F238E27FC236}">
                <a16:creationId xmlns:a16="http://schemas.microsoft.com/office/drawing/2014/main" id="{B9149CD2-686B-28B7-DB59-5C49D0BED281}"/>
              </a:ext>
            </a:extLst>
          </p:cNvPr>
          <p:cNvSpPr txBox="1"/>
          <p:nvPr/>
        </p:nvSpPr>
        <p:spPr>
          <a:xfrm>
            <a:off x="3147498" y="1983202"/>
            <a:ext cx="1486108"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1. Attachment</a:t>
            </a:r>
            <a:endParaRPr sz="1600" dirty="0">
              <a:solidFill>
                <a:schemeClr val="accent6"/>
              </a:solidFill>
              <a:latin typeface="Anton"/>
              <a:ea typeface="Anton"/>
              <a:cs typeface="Anton"/>
              <a:sym typeface="Anton"/>
            </a:endParaRPr>
          </a:p>
        </p:txBody>
      </p:sp>
      <p:sp>
        <p:nvSpPr>
          <p:cNvPr id="11" name="Google Shape;638;p58">
            <a:extLst>
              <a:ext uri="{FF2B5EF4-FFF2-40B4-BE49-F238E27FC236}">
                <a16:creationId xmlns:a16="http://schemas.microsoft.com/office/drawing/2014/main" id="{755EB361-2EAE-74B9-2E07-5176CDAD058C}"/>
              </a:ext>
            </a:extLst>
          </p:cNvPr>
          <p:cNvSpPr txBox="1"/>
          <p:nvPr/>
        </p:nvSpPr>
        <p:spPr>
          <a:xfrm>
            <a:off x="3147499" y="2476356"/>
            <a:ext cx="2539624"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2. Penetration or Viral Entry</a:t>
            </a:r>
            <a:endParaRPr sz="1600" dirty="0">
              <a:solidFill>
                <a:schemeClr val="accent6"/>
              </a:solidFill>
              <a:latin typeface="Anton"/>
              <a:ea typeface="Anton"/>
              <a:cs typeface="Anton"/>
              <a:sym typeface="Anton"/>
            </a:endParaRPr>
          </a:p>
        </p:txBody>
      </p:sp>
      <p:sp>
        <p:nvSpPr>
          <p:cNvPr id="12" name="Google Shape;638;p58">
            <a:extLst>
              <a:ext uri="{FF2B5EF4-FFF2-40B4-BE49-F238E27FC236}">
                <a16:creationId xmlns:a16="http://schemas.microsoft.com/office/drawing/2014/main" id="{7DF5FCA3-69F4-D935-A3B3-4F5B269AEBDD}"/>
              </a:ext>
            </a:extLst>
          </p:cNvPr>
          <p:cNvSpPr txBox="1"/>
          <p:nvPr/>
        </p:nvSpPr>
        <p:spPr>
          <a:xfrm>
            <a:off x="3147498" y="2969510"/>
            <a:ext cx="1335292"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3. Synthesis</a:t>
            </a:r>
            <a:endParaRPr sz="1600" dirty="0">
              <a:solidFill>
                <a:schemeClr val="accent6"/>
              </a:solidFill>
              <a:latin typeface="Anton"/>
              <a:ea typeface="Anton"/>
              <a:cs typeface="Anton"/>
              <a:sym typeface="Anton"/>
            </a:endParaRPr>
          </a:p>
        </p:txBody>
      </p:sp>
      <p:sp>
        <p:nvSpPr>
          <p:cNvPr id="13" name="Google Shape;638;p58">
            <a:extLst>
              <a:ext uri="{FF2B5EF4-FFF2-40B4-BE49-F238E27FC236}">
                <a16:creationId xmlns:a16="http://schemas.microsoft.com/office/drawing/2014/main" id="{444F61AF-DDBC-C857-2198-147C419DD978}"/>
              </a:ext>
            </a:extLst>
          </p:cNvPr>
          <p:cNvSpPr txBox="1"/>
          <p:nvPr/>
        </p:nvSpPr>
        <p:spPr>
          <a:xfrm>
            <a:off x="3147498" y="3444507"/>
            <a:ext cx="1335292"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4. Assembly</a:t>
            </a:r>
            <a:endParaRPr sz="1600" dirty="0">
              <a:solidFill>
                <a:schemeClr val="accent6"/>
              </a:solidFill>
              <a:latin typeface="Anton"/>
              <a:ea typeface="Anton"/>
              <a:cs typeface="Anton"/>
              <a:sym typeface="Anton"/>
            </a:endParaRPr>
          </a:p>
        </p:txBody>
      </p:sp>
      <p:sp>
        <p:nvSpPr>
          <p:cNvPr id="14" name="Google Shape;638;p58">
            <a:extLst>
              <a:ext uri="{FF2B5EF4-FFF2-40B4-BE49-F238E27FC236}">
                <a16:creationId xmlns:a16="http://schemas.microsoft.com/office/drawing/2014/main" id="{EC8F3285-02B2-A8A3-26EF-7C393428C2C8}"/>
              </a:ext>
            </a:extLst>
          </p:cNvPr>
          <p:cNvSpPr txBox="1"/>
          <p:nvPr/>
        </p:nvSpPr>
        <p:spPr>
          <a:xfrm>
            <a:off x="3147498" y="3948369"/>
            <a:ext cx="1186609"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5. Release</a:t>
            </a:r>
            <a:endParaRPr sz="1600" dirty="0">
              <a:solidFill>
                <a:schemeClr val="accent6"/>
              </a:solidFill>
              <a:latin typeface="Anton"/>
              <a:ea typeface="Anton"/>
              <a:cs typeface="Anton"/>
              <a:sym typeface="Anton"/>
            </a:endParaRPr>
          </a:p>
        </p:txBody>
      </p:sp>
      <p:sp>
        <p:nvSpPr>
          <p:cNvPr id="15" name="Google Shape;858;p64">
            <a:extLst>
              <a:ext uri="{FF2B5EF4-FFF2-40B4-BE49-F238E27FC236}">
                <a16:creationId xmlns:a16="http://schemas.microsoft.com/office/drawing/2014/main" id="{EB70D90D-6A04-834C-F40E-077A4E645B8E}"/>
              </a:ext>
            </a:extLst>
          </p:cNvPr>
          <p:cNvSpPr txBox="1">
            <a:spLocks/>
          </p:cNvSpPr>
          <p:nvPr/>
        </p:nvSpPr>
        <p:spPr>
          <a:xfrm>
            <a:off x="1111143" y="1326353"/>
            <a:ext cx="32729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1pPr>
            <a:lvl2pPr marR="0" lvl="1"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2pPr>
            <a:lvl3pPr marR="0" lvl="2"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3pPr>
            <a:lvl4pPr marR="0" lvl="3"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4pPr>
            <a:lvl5pPr marR="0" lvl="4"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5pPr>
            <a:lvl6pPr marR="0" lvl="5"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6pPr>
            <a:lvl7pPr marR="0" lvl="6"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7pPr>
            <a:lvl8pPr marR="0" lvl="7"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8pPr>
            <a:lvl9pPr marR="0" lvl="8"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9pPr>
          </a:lstStyle>
          <a:p>
            <a:r>
              <a:rPr lang="en-US" sz="2000" b="1" dirty="0">
                <a:latin typeface="Advent Pro"/>
              </a:rPr>
              <a:t>V</a:t>
            </a:r>
            <a:r>
              <a:rPr lang="en-PH" sz="2000" b="1" dirty="0" err="1">
                <a:latin typeface="Advent Pro"/>
              </a:rPr>
              <a:t>irus</a:t>
            </a:r>
            <a:r>
              <a:rPr lang="en-PH" sz="2000" b="1" dirty="0">
                <a:latin typeface="Advent Pro"/>
              </a:rPr>
              <a:t> Replication Cycle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7">
          <a:extLst>
            <a:ext uri="{FF2B5EF4-FFF2-40B4-BE49-F238E27FC236}">
              <a16:creationId xmlns:a16="http://schemas.microsoft.com/office/drawing/2014/main" id="{8AFC9447-4716-8A80-5F07-E82EFA73C04F}"/>
            </a:ext>
          </a:extLst>
        </p:cNvPr>
        <p:cNvGrpSpPr/>
        <p:nvPr/>
      </p:nvGrpSpPr>
      <p:grpSpPr>
        <a:xfrm>
          <a:off x="0" y="0"/>
          <a:ext cx="0" cy="0"/>
          <a:chOff x="0" y="0"/>
          <a:chExt cx="0" cy="0"/>
        </a:xfrm>
      </p:grpSpPr>
      <p:sp>
        <p:nvSpPr>
          <p:cNvPr id="858" name="Google Shape;858;p64">
            <a:extLst>
              <a:ext uri="{FF2B5EF4-FFF2-40B4-BE49-F238E27FC236}">
                <a16:creationId xmlns:a16="http://schemas.microsoft.com/office/drawing/2014/main" id="{705E9623-C293-EDB5-9FD3-6CD6E9540083}"/>
              </a:ext>
            </a:extLst>
          </p:cNvPr>
          <p:cNvSpPr txBox="1">
            <a:spLocks noGrp="1"/>
          </p:cNvSpPr>
          <p:nvPr>
            <p:ph type="title"/>
          </p:nvPr>
        </p:nvSpPr>
        <p:spPr>
          <a:xfrm>
            <a:off x="1372657" y="877659"/>
            <a:ext cx="592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latin typeface="Anton" pitchFamily="2" charset="0"/>
              </a:rPr>
              <a:t>Intracellular</a:t>
            </a:r>
            <a:endParaRPr sz="2000" b="1" dirty="0">
              <a:latin typeface="Anton" pitchFamily="2" charset="0"/>
            </a:endParaRPr>
          </a:p>
        </p:txBody>
      </p:sp>
      <p:pic>
        <p:nvPicPr>
          <p:cNvPr id="860" name="Google Shape;860;p64">
            <a:extLst>
              <a:ext uri="{FF2B5EF4-FFF2-40B4-BE49-F238E27FC236}">
                <a16:creationId xmlns:a16="http://schemas.microsoft.com/office/drawing/2014/main" id="{EBF489E7-E4A3-234D-1C59-0CDC00C5DB0C}"/>
              </a:ext>
            </a:extLst>
          </p:cNvPr>
          <p:cNvPicPr preferRelativeResize="0"/>
          <p:nvPr/>
        </p:nvPicPr>
        <p:blipFill>
          <a:blip r:embed="rId3">
            <a:alphaModFix/>
          </a:blip>
          <a:stretch>
            <a:fillRect/>
          </a:stretch>
        </p:blipFill>
        <p:spPr>
          <a:xfrm rot="2699998" flipH="1">
            <a:off x="277476" y="3738008"/>
            <a:ext cx="1235369" cy="747430"/>
          </a:xfrm>
          <a:prstGeom prst="rect">
            <a:avLst/>
          </a:prstGeom>
          <a:noFill/>
          <a:ln>
            <a:noFill/>
          </a:ln>
        </p:spPr>
      </p:pic>
      <p:pic>
        <p:nvPicPr>
          <p:cNvPr id="861" name="Google Shape;861;p64">
            <a:extLst>
              <a:ext uri="{FF2B5EF4-FFF2-40B4-BE49-F238E27FC236}">
                <a16:creationId xmlns:a16="http://schemas.microsoft.com/office/drawing/2014/main" id="{58EF20A1-9D78-9E44-81E0-426F36911216}"/>
              </a:ext>
            </a:extLst>
          </p:cNvPr>
          <p:cNvPicPr preferRelativeResize="0"/>
          <p:nvPr/>
        </p:nvPicPr>
        <p:blipFill>
          <a:blip r:embed="rId3">
            <a:alphaModFix/>
          </a:blip>
          <a:stretch>
            <a:fillRect/>
          </a:stretch>
        </p:blipFill>
        <p:spPr>
          <a:xfrm rot="7200002" flipH="1">
            <a:off x="-684854" y="830866"/>
            <a:ext cx="2254020" cy="1363733"/>
          </a:xfrm>
          <a:prstGeom prst="rect">
            <a:avLst/>
          </a:prstGeom>
          <a:noFill/>
          <a:ln>
            <a:noFill/>
          </a:ln>
        </p:spPr>
      </p:pic>
      <p:pic>
        <p:nvPicPr>
          <p:cNvPr id="862" name="Google Shape;862;p64">
            <a:extLst>
              <a:ext uri="{FF2B5EF4-FFF2-40B4-BE49-F238E27FC236}">
                <a16:creationId xmlns:a16="http://schemas.microsoft.com/office/drawing/2014/main" id="{ED3770D2-9641-FDF6-56B7-6A6B73607779}"/>
              </a:ext>
            </a:extLst>
          </p:cNvPr>
          <p:cNvPicPr preferRelativeResize="0"/>
          <p:nvPr/>
        </p:nvPicPr>
        <p:blipFill>
          <a:blip r:embed="rId3">
            <a:alphaModFix/>
          </a:blip>
          <a:stretch>
            <a:fillRect/>
          </a:stretch>
        </p:blipFill>
        <p:spPr>
          <a:xfrm rot="-1799988" flipH="1">
            <a:off x="7722446" y="231208"/>
            <a:ext cx="1962458" cy="1187336"/>
          </a:xfrm>
          <a:prstGeom prst="rect">
            <a:avLst/>
          </a:prstGeom>
          <a:noFill/>
          <a:ln>
            <a:noFill/>
          </a:ln>
        </p:spPr>
      </p:pic>
      <p:pic>
        <p:nvPicPr>
          <p:cNvPr id="863" name="Google Shape;863;p64">
            <a:extLst>
              <a:ext uri="{FF2B5EF4-FFF2-40B4-BE49-F238E27FC236}">
                <a16:creationId xmlns:a16="http://schemas.microsoft.com/office/drawing/2014/main" id="{4F71A223-4C8B-542B-ECA7-FD560A8D6B84}"/>
              </a:ext>
            </a:extLst>
          </p:cNvPr>
          <p:cNvPicPr preferRelativeResize="0"/>
          <p:nvPr/>
        </p:nvPicPr>
        <p:blipFill>
          <a:blip r:embed="rId3">
            <a:alphaModFix/>
          </a:blip>
          <a:stretch>
            <a:fillRect/>
          </a:stretch>
        </p:blipFill>
        <p:spPr>
          <a:xfrm rot="7199995" flipH="1">
            <a:off x="6792575" y="4542232"/>
            <a:ext cx="1235369" cy="747430"/>
          </a:xfrm>
          <a:prstGeom prst="rect">
            <a:avLst/>
          </a:prstGeom>
          <a:noFill/>
          <a:ln>
            <a:noFill/>
          </a:ln>
        </p:spPr>
      </p:pic>
      <p:pic>
        <p:nvPicPr>
          <p:cNvPr id="864" name="Google Shape;864;p64">
            <a:extLst>
              <a:ext uri="{FF2B5EF4-FFF2-40B4-BE49-F238E27FC236}">
                <a16:creationId xmlns:a16="http://schemas.microsoft.com/office/drawing/2014/main" id="{12189426-3972-6EA2-D047-179EA82CB541}"/>
              </a:ext>
            </a:extLst>
          </p:cNvPr>
          <p:cNvPicPr preferRelativeResize="0"/>
          <p:nvPr/>
        </p:nvPicPr>
        <p:blipFill>
          <a:blip r:embed="rId3">
            <a:alphaModFix/>
          </a:blip>
          <a:stretch>
            <a:fillRect/>
          </a:stretch>
        </p:blipFill>
        <p:spPr>
          <a:xfrm rot="1799985" flipH="1">
            <a:off x="8119495" y="3125388"/>
            <a:ext cx="1568687" cy="949093"/>
          </a:xfrm>
          <a:prstGeom prst="rect">
            <a:avLst/>
          </a:prstGeom>
          <a:noFill/>
          <a:ln>
            <a:noFill/>
          </a:ln>
        </p:spPr>
      </p:pic>
      <p:sp>
        <p:nvSpPr>
          <p:cNvPr id="2" name="Google Shape;370;p46">
            <a:extLst>
              <a:ext uri="{FF2B5EF4-FFF2-40B4-BE49-F238E27FC236}">
                <a16:creationId xmlns:a16="http://schemas.microsoft.com/office/drawing/2014/main" id="{8297683C-DDFE-FE80-2038-41584E9F2CD3}"/>
              </a:ext>
            </a:extLst>
          </p:cNvPr>
          <p:cNvSpPr txBox="1">
            <a:spLocks/>
          </p:cNvSpPr>
          <p:nvPr/>
        </p:nvSpPr>
        <p:spPr>
          <a:xfrm>
            <a:off x="-309683" y="117525"/>
            <a:ext cx="576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1pPr>
            <a:lvl2pPr marR="0" lvl="1"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2pPr>
            <a:lvl3pPr marR="0" lvl="2"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3pPr>
            <a:lvl4pPr marR="0" lvl="3"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4pPr>
            <a:lvl5pPr marR="0" lvl="4"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5pPr>
            <a:lvl6pPr marR="0" lvl="5"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6pPr>
            <a:lvl7pPr marR="0" lvl="6"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7pPr>
            <a:lvl8pPr marR="0" lvl="7"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8pPr>
            <a:lvl9pPr marR="0" lvl="8"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9pPr>
          </a:lstStyle>
          <a:p>
            <a:r>
              <a:rPr lang="en-US" sz="2400" dirty="0"/>
              <a:t>GENERAL CHARACTERISTICS</a:t>
            </a:r>
          </a:p>
        </p:txBody>
      </p:sp>
      <p:cxnSp>
        <p:nvCxnSpPr>
          <p:cNvPr id="3" name="Google Shape;290;p42">
            <a:extLst>
              <a:ext uri="{FF2B5EF4-FFF2-40B4-BE49-F238E27FC236}">
                <a16:creationId xmlns:a16="http://schemas.microsoft.com/office/drawing/2014/main" id="{22ED8EB7-44DD-6E8B-F0B3-FDDBA94782D8}"/>
              </a:ext>
            </a:extLst>
          </p:cNvPr>
          <p:cNvCxnSpPr/>
          <p:nvPr/>
        </p:nvCxnSpPr>
        <p:spPr>
          <a:xfrm>
            <a:off x="4084138" y="443041"/>
            <a:ext cx="3822600" cy="0"/>
          </a:xfrm>
          <a:prstGeom prst="straightConnector1">
            <a:avLst/>
          </a:prstGeom>
          <a:noFill/>
          <a:ln w="9525" cap="flat" cmpd="sng">
            <a:solidFill>
              <a:schemeClr val="accent6"/>
            </a:solidFill>
            <a:prstDash val="solid"/>
            <a:round/>
            <a:headEnd type="none" w="med" len="med"/>
            <a:tailEnd type="none" w="med" len="med"/>
          </a:ln>
        </p:spPr>
      </p:cxnSp>
      <p:cxnSp>
        <p:nvCxnSpPr>
          <p:cNvPr id="4" name="Google Shape;290;p42">
            <a:extLst>
              <a:ext uri="{FF2B5EF4-FFF2-40B4-BE49-F238E27FC236}">
                <a16:creationId xmlns:a16="http://schemas.microsoft.com/office/drawing/2014/main" id="{16A90B7F-CA2A-CC8E-0046-73279FC806A3}"/>
              </a:ext>
            </a:extLst>
          </p:cNvPr>
          <p:cNvCxnSpPr/>
          <p:nvPr/>
        </p:nvCxnSpPr>
        <p:spPr>
          <a:xfrm>
            <a:off x="3135014" y="650047"/>
            <a:ext cx="3822600" cy="0"/>
          </a:xfrm>
          <a:prstGeom prst="straightConnector1">
            <a:avLst/>
          </a:prstGeom>
          <a:noFill/>
          <a:ln w="9525" cap="flat" cmpd="sng">
            <a:solidFill>
              <a:schemeClr val="accent6"/>
            </a:solidFill>
            <a:prstDash val="solid"/>
            <a:round/>
            <a:headEnd type="none" w="med" len="med"/>
            <a:tailEnd type="none" w="med" len="med"/>
          </a:ln>
        </p:spPr>
      </p:cxnSp>
      <p:sp>
        <p:nvSpPr>
          <p:cNvPr id="9" name="Google Shape;638;p58">
            <a:extLst>
              <a:ext uri="{FF2B5EF4-FFF2-40B4-BE49-F238E27FC236}">
                <a16:creationId xmlns:a16="http://schemas.microsoft.com/office/drawing/2014/main" id="{5903ABD7-5534-BEB1-32C1-58A27C0FA5FA}"/>
              </a:ext>
            </a:extLst>
          </p:cNvPr>
          <p:cNvSpPr txBox="1"/>
          <p:nvPr/>
        </p:nvSpPr>
        <p:spPr>
          <a:xfrm>
            <a:off x="3147498" y="1983202"/>
            <a:ext cx="1486108"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1. Attachment</a:t>
            </a:r>
            <a:endParaRPr sz="1600" dirty="0">
              <a:solidFill>
                <a:schemeClr val="accent6"/>
              </a:solidFill>
              <a:latin typeface="Anton"/>
              <a:ea typeface="Anton"/>
              <a:cs typeface="Anton"/>
              <a:sym typeface="Anton"/>
            </a:endParaRPr>
          </a:p>
        </p:txBody>
      </p:sp>
      <p:sp>
        <p:nvSpPr>
          <p:cNvPr id="11" name="Google Shape;638;p58">
            <a:extLst>
              <a:ext uri="{FF2B5EF4-FFF2-40B4-BE49-F238E27FC236}">
                <a16:creationId xmlns:a16="http://schemas.microsoft.com/office/drawing/2014/main" id="{636A445A-7F22-C861-E2ED-238E12F2942E}"/>
              </a:ext>
            </a:extLst>
          </p:cNvPr>
          <p:cNvSpPr txBox="1"/>
          <p:nvPr/>
        </p:nvSpPr>
        <p:spPr>
          <a:xfrm>
            <a:off x="3147499" y="2476356"/>
            <a:ext cx="2539624"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2. Penetration or Viral Entry</a:t>
            </a:r>
            <a:endParaRPr sz="1600" dirty="0">
              <a:solidFill>
                <a:schemeClr val="accent6"/>
              </a:solidFill>
              <a:latin typeface="Anton"/>
              <a:ea typeface="Anton"/>
              <a:cs typeface="Anton"/>
              <a:sym typeface="Anton"/>
            </a:endParaRPr>
          </a:p>
        </p:txBody>
      </p:sp>
      <p:sp>
        <p:nvSpPr>
          <p:cNvPr id="12" name="Google Shape;638;p58">
            <a:extLst>
              <a:ext uri="{FF2B5EF4-FFF2-40B4-BE49-F238E27FC236}">
                <a16:creationId xmlns:a16="http://schemas.microsoft.com/office/drawing/2014/main" id="{4B54BC6B-CC00-7FA0-999A-18319EFCAEB6}"/>
              </a:ext>
            </a:extLst>
          </p:cNvPr>
          <p:cNvSpPr txBox="1"/>
          <p:nvPr/>
        </p:nvSpPr>
        <p:spPr>
          <a:xfrm>
            <a:off x="3147498" y="2969510"/>
            <a:ext cx="1335292"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3. Synthesis</a:t>
            </a:r>
            <a:endParaRPr sz="1600" dirty="0">
              <a:solidFill>
                <a:schemeClr val="accent6"/>
              </a:solidFill>
              <a:latin typeface="Anton"/>
              <a:ea typeface="Anton"/>
              <a:cs typeface="Anton"/>
              <a:sym typeface="Anton"/>
            </a:endParaRPr>
          </a:p>
        </p:txBody>
      </p:sp>
      <p:sp>
        <p:nvSpPr>
          <p:cNvPr id="13" name="Google Shape;638;p58">
            <a:extLst>
              <a:ext uri="{FF2B5EF4-FFF2-40B4-BE49-F238E27FC236}">
                <a16:creationId xmlns:a16="http://schemas.microsoft.com/office/drawing/2014/main" id="{E8E84E15-0307-F432-9728-2B584D69E66C}"/>
              </a:ext>
            </a:extLst>
          </p:cNvPr>
          <p:cNvSpPr txBox="1"/>
          <p:nvPr/>
        </p:nvSpPr>
        <p:spPr>
          <a:xfrm>
            <a:off x="3147498" y="3444507"/>
            <a:ext cx="1335292"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4. Assembly</a:t>
            </a:r>
            <a:endParaRPr sz="1600" dirty="0">
              <a:solidFill>
                <a:schemeClr val="accent6"/>
              </a:solidFill>
              <a:latin typeface="Anton"/>
              <a:ea typeface="Anton"/>
              <a:cs typeface="Anton"/>
              <a:sym typeface="Anton"/>
            </a:endParaRPr>
          </a:p>
        </p:txBody>
      </p:sp>
      <p:sp>
        <p:nvSpPr>
          <p:cNvPr id="14" name="Google Shape;638;p58">
            <a:extLst>
              <a:ext uri="{FF2B5EF4-FFF2-40B4-BE49-F238E27FC236}">
                <a16:creationId xmlns:a16="http://schemas.microsoft.com/office/drawing/2014/main" id="{50D8C698-74D7-5532-63E3-27A9BC63E358}"/>
              </a:ext>
            </a:extLst>
          </p:cNvPr>
          <p:cNvSpPr txBox="1"/>
          <p:nvPr/>
        </p:nvSpPr>
        <p:spPr>
          <a:xfrm>
            <a:off x="3147498" y="3948369"/>
            <a:ext cx="1186609"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5. Release</a:t>
            </a:r>
            <a:endParaRPr sz="1600" dirty="0">
              <a:solidFill>
                <a:schemeClr val="accent6"/>
              </a:solidFill>
              <a:latin typeface="Anton"/>
              <a:ea typeface="Anton"/>
              <a:cs typeface="Anton"/>
              <a:sym typeface="Anton"/>
            </a:endParaRPr>
          </a:p>
        </p:txBody>
      </p:sp>
      <p:sp>
        <p:nvSpPr>
          <p:cNvPr id="15" name="Google Shape;858;p64">
            <a:extLst>
              <a:ext uri="{FF2B5EF4-FFF2-40B4-BE49-F238E27FC236}">
                <a16:creationId xmlns:a16="http://schemas.microsoft.com/office/drawing/2014/main" id="{9622AA73-94D7-F1E8-D81C-E2F380F67BA1}"/>
              </a:ext>
            </a:extLst>
          </p:cNvPr>
          <p:cNvSpPr txBox="1">
            <a:spLocks/>
          </p:cNvSpPr>
          <p:nvPr/>
        </p:nvSpPr>
        <p:spPr>
          <a:xfrm>
            <a:off x="1111143" y="1326353"/>
            <a:ext cx="32729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1pPr>
            <a:lvl2pPr marR="0" lvl="1"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2pPr>
            <a:lvl3pPr marR="0" lvl="2"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3pPr>
            <a:lvl4pPr marR="0" lvl="3"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4pPr>
            <a:lvl5pPr marR="0" lvl="4"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5pPr>
            <a:lvl6pPr marR="0" lvl="5"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6pPr>
            <a:lvl7pPr marR="0" lvl="6"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7pPr>
            <a:lvl8pPr marR="0" lvl="7"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8pPr>
            <a:lvl9pPr marR="0" lvl="8" algn="l" rtl="0">
              <a:lnSpc>
                <a:spcPct val="90000"/>
              </a:lnSpc>
              <a:spcBef>
                <a:spcPts val="0"/>
              </a:spcBef>
              <a:spcAft>
                <a:spcPts val="0"/>
              </a:spcAft>
              <a:buClr>
                <a:schemeClr val="accent6"/>
              </a:buClr>
              <a:buSzPts val="3500"/>
              <a:buFont typeface="Anton"/>
              <a:buNone/>
              <a:defRPr sz="3500" b="0" i="0" u="none" strike="noStrike" cap="none">
                <a:solidFill>
                  <a:schemeClr val="accent6"/>
                </a:solidFill>
                <a:latin typeface="Anton"/>
                <a:ea typeface="Anton"/>
                <a:cs typeface="Anton"/>
                <a:sym typeface="Anton"/>
              </a:defRPr>
            </a:lvl9pPr>
          </a:lstStyle>
          <a:p>
            <a:r>
              <a:rPr lang="en-US" sz="2000" b="1" dirty="0">
                <a:latin typeface="Advent Pro"/>
              </a:rPr>
              <a:t>V</a:t>
            </a:r>
            <a:r>
              <a:rPr lang="en-PH" sz="2000" b="1" dirty="0" err="1">
                <a:latin typeface="Advent Pro"/>
              </a:rPr>
              <a:t>irus</a:t>
            </a:r>
            <a:r>
              <a:rPr lang="en-PH" sz="2000" b="1" dirty="0">
                <a:latin typeface="Advent Pro"/>
              </a:rPr>
              <a:t> Replication Cycle</a:t>
            </a:r>
          </a:p>
        </p:txBody>
      </p:sp>
    </p:spTree>
    <p:extLst>
      <p:ext uri="{BB962C8B-B14F-4D97-AF65-F5344CB8AC3E}">
        <p14:creationId xmlns:p14="http://schemas.microsoft.com/office/powerpoint/2010/main" val="372453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txBox="1">
            <a:spLocks noGrp="1"/>
          </p:cNvSpPr>
          <p:nvPr>
            <p:ph type="title"/>
          </p:nvPr>
        </p:nvSpPr>
        <p:spPr>
          <a:xfrm>
            <a:off x="980195" y="374453"/>
            <a:ext cx="4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dirty="0"/>
              <a:t>Virus Replication Cycle</a:t>
            </a:r>
            <a:endParaRPr sz="2400" dirty="0"/>
          </a:p>
          <a:p>
            <a:pPr marL="0" lvl="0" indent="0" algn="ctr" rtl="0">
              <a:spcBef>
                <a:spcPts val="0"/>
              </a:spcBef>
              <a:spcAft>
                <a:spcPts val="0"/>
              </a:spcAft>
              <a:buNone/>
            </a:pPr>
            <a:endParaRPr sz="2400" dirty="0"/>
          </a:p>
        </p:txBody>
      </p:sp>
      <p:sp>
        <p:nvSpPr>
          <p:cNvPr id="420" name="Google Shape;420;p47"/>
          <p:cNvSpPr txBox="1"/>
          <p:nvPr/>
        </p:nvSpPr>
        <p:spPr>
          <a:xfrm>
            <a:off x="679874" y="1593924"/>
            <a:ext cx="3460946"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2000" b="0" i="0" dirty="0">
                <a:solidFill>
                  <a:schemeClr val="accent6"/>
                </a:solidFill>
                <a:effectLst/>
                <a:latin typeface="Advent Pro"/>
              </a:rPr>
              <a:t>The attachment itself is highly specific, between molecules on the outside of the virus and receptors on the host cell surface. This accounts for the specificity of viruses to only infect particular cell types or particular hosts.</a:t>
            </a:r>
            <a:endParaRPr sz="2000" dirty="0">
              <a:solidFill>
                <a:schemeClr val="accent6"/>
              </a:solidFill>
              <a:latin typeface="Advent Pro"/>
              <a:ea typeface="Advent Pro"/>
              <a:cs typeface="Advent Pro"/>
              <a:sym typeface="Advent Pro"/>
            </a:endParaRPr>
          </a:p>
        </p:txBody>
      </p:sp>
      <p:pic>
        <p:nvPicPr>
          <p:cNvPr id="444" name="Google Shape;444;p47"/>
          <p:cNvPicPr preferRelativeResize="0"/>
          <p:nvPr/>
        </p:nvPicPr>
        <p:blipFill>
          <a:blip r:embed="rId3">
            <a:alphaModFix/>
          </a:blip>
          <a:stretch>
            <a:fillRect/>
          </a:stretch>
        </p:blipFill>
        <p:spPr>
          <a:xfrm rot="-4500001">
            <a:off x="7940879" y="-564458"/>
            <a:ext cx="1904576" cy="1797175"/>
          </a:xfrm>
          <a:prstGeom prst="rect">
            <a:avLst/>
          </a:prstGeom>
          <a:noFill/>
          <a:ln>
            <a:noFill/>
          </a:ln>
        </p:spPr>
      </p:pic>
      <p:pic>
        <p:nvPicPr>
          <p:cNvPr id="445" name="Google Shape;445;p47"/>
          <p:cNvPicPr preferRelativeResize="0"/>
          <p:nvPr/>
        </p:nvPicPr>
        <p:blipFill>
          <a:blip r:embed="rId3">
            <a:alphaModFix/>
          </a:blip>
          <a:stretch>
            <a:fillRect/>
          </a:stretch>
        </p:blipFill>
        <p:spPr>
          <a:xfrm rot="-1799993">
            <a:off x="8193794" y="868176"/>
            <a:ext cx="1487565" cy="1403691"/>
          </a:xfrm>
          <a:prstGeom prst="rect">
            <a:avLst/>
          </a:prstGeom>
          <a:noFill/>
          <a:ln>
            <a:noFill/>
          </a:ln>
        </p:spPr>
      </p:pic>
      <p:pic>
        <p:nvPicPr>
          <p:cNvPr id="446" name="Google Shape;446;p47"/>
          <p:cNvPicPr preferRelativeResize="0"/>
          <p:nvPr/>
        </p:nvPicPr>
        <p:blipFill>
          <a:blip r:embed="rId3">
            <a:alphaModFix/>
          </a:blip>
          <a:stretch>
            <a:fillRect/>
          </a:stretch>
        </p:blipFill>
        <p:spPr>
          <a:xfrm rot="-6299997">
            <a:off x="8217873" y="3613719"/>
            <a:ext cx="1179834" cy="1113314"/>
          </a:xfrm>
          <a:prstGeom prst="rect">
            <a:avLst/>
          </a:prstGeom>
          <a:noFill/>
          <a:ln>
            <a:noFill/>
          </a:ln>
        </p:spPr>
      </p:pic>
      <p:pic>
        <p:nvPicPr>
          <p:cNvPr id="447" name="Google Shape;447;p47"/>
          <p:cNvPicPr preferRelativeResize="0"/>
          <p:nvPr/>
        </p:nvPicPr>
        <p:blipFill>
          <a:blip r:embed="rId3">
            <a:alphaModFix/>
          </a:blip>
          <a:stretch>
            <a:fillRect/>
          </a:stretch>
        </p:blipFill>
        <p:spPr>
          <a:xfrm rot="1799989">
            <a:off x="6646244" y="4226303"/>
            <a:ext cx="1434652" cy="1353748"/>
          </a:xfrm>
          <a:prstGeom prst="rect">
            <a:avLst/>
          </a:prstGeom>
          <a:noFill/>
          <a:ln>
            <a:noFill/>
          </a:ln>
        </p:spPr>
      </p:pic>
      <p:pic>
        <p:nvPicPr>
          <p:cNvPr id="448" name="Google Shape;448;p47"/>
          <p:cNvPicPr preferRelativeResize="0"/>
          <p:nvPr/>
        </p:nvPicPr>
        <p:blipFill>
          <a:blip r:embed="rId3">
            <a:alphaModFix/>
          </a:blip>
          <a:stretch>
            <a:fillRect/>
          </a:stretch>
        </p:blipFill>
        <p:spPr>
          <a:xfrm rot="-7199997">
            <a:off x="6290296" y="-389994"/>
            <a:ext cx="1179834" cy="1113314"/>
          </a:xfrm>
          <a:prstGeom prst="rect">
            <a:avLst/>
          </a:prstGeom>
          <a:noFill/>
          <a:ln>
            <a:noFill/>
          </a:ln>
        </p:spPr>
      </p:pic>
      <p:sp>
        <p:nvSpPr>
          <p:cNvPr id="2" name="Google Shape;638;p58">
            <a:extLst>
              <a:ext uri="{FF2B5EF4-FFF2-40B4-BE49-F238E27FC236}">
                <a16:creationId xmlns:a16="http://schemas.microsoft.com/office/drawing/2014/main" id="{FBFE7175-E8C0-B073-CAC2-B0DA6C4207A0}"/>
              </a:ext>
            </a:extLst>
          </p:cNvPr>
          <p:cNvSpPr txBox="1"/>
          <p:nvPr/>
        </p:nvSpPr>
        <p:spPr>
          <a:xfrm>
            <a:off x="776006" y="1120841"/>
            <a:ext cx="1486108" cy="365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solidFill>
                <a:latin typeface="Anton"/>
                <a:ea typeface="Anton"/>
                <a:cs typeface="Anton"/>
                <a:sym typeface="Anton"/>
              </a:rPr>
              <a:t>1. Attachment</a:t>
            </a:r>
            <a:endParaRPr sz="1600" dirty="0">
              <a:solidFill>
                <a:schemeClr val="accent6"/>
              </a:solidFill>
              <a:latin typeface="Anton"/>
              <a:ea typeface="Anton"/>
              <a:cs typeface="Anton"/>
              <a:sym typeface="Anton"/>
            </a:endParaRPr>
          </a:p>
        </p:txBody>
      </p:sp>
      <p:pic>
        <p:nvPicPr>
          <p:cNvPr id="3074" name="Picture 2" descr="Viral replication infographic for education Vector Image">
            <a:extLst>
              <a:ext uri="{FF2B5EF4-FFF2-40B4-BE49-F238E27FC236}">
                <a16:creationId xmlns:a16="http://schemas.microsoft.com/office/drawing/2014/main" id="{4F0AC01F-2097-851C-ED61-2E533F97E5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961" b="12412"/>
          <a:stretch/>
        </p:blipFill>
        <p:spPr bwMode="auto">
          <a:xfrm>
            <a:off x="4410693" y="1448991"/>
            <a:ext cx="4229037" cy="244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Microorganism Infection Case Report by Slidesgo">
  <a:themeElements>
    <a:clrScheme name="Simple Light">
      <a:dk1>
        <a:srgbClr val="000000"/>
      </a:dk1>
      <a:lt1>
        <a:srgbClr val="235A3A"/>
      </a:lt1>
      <a:dk2>
        <a:srgbClr val="68B452"/>
      </a:dk2>
      <a:lt2>
        <a:srgbClr val="D02B29"/>
      </a:lt2>
      <a:accent1>
        <a:srgbClr val="D2782C"/>
      </a:accent1>
      <a:accent2>
        <a:srgbClr val="340C6F"/>
      </a:accent2>
      <a:accent3>
        <a:srgbClr val="C667F9"/>
      </a:accent3>
      <a:accent4>
        <a:srgbClr val="0784D6"/>
      </a:accent4>
      <a:accent5>
        <a:srgbClr val="8ECEF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TotalTime>
  <Words>957</Words>
  <Application>Microsoft Office PowerPoint</Application>
  <PresentationFormat>On-screen Show (16:9)</PresentationFormat>
  <Paragraphs>105</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Advent Pro</vt:lpstr>
      <vt:lpstr>Anton</vt:lpstr>
      <vt:lpstr>Arial</vt:lpstr>
      <vt:lpstr>ui-sans-serif</vt:lpstr>
      <vt:lpstr>Work Sans Medium</vt:lpstr>
      <vt:lpstr>Microorganism Infection Case Report by Slidesgo</vt:lpstr>
      <vt:lpstr>THE VIRUSES</vt:lpstr>
      <vt:lpstr>INTRODUCTION</vt:lpstr>
      <vt:lpstr>INTRODUCTION</vt:lpstr>
      <vt:lpstr>GENERAL CHARACTERISTICS</vt:lpstr>
      <vt:lpstr>PowerPoint Presentation</vt:lpstr>
      <vt:lpstr>PowerPoint Presentation</vt:lpstr>
      <vt:lpstr>Intracellular</vt:lpstr>
      <vt:lpstr>Intracellular</vt:lpstr>
      <vt:lpstr>Virus Replication Cycle </vt:lpstr>
      <vt:lpstr>Virus Replication Cycle </vt:lpstr>
      <vt:lpstr>Virus Replication Cycle </vt:lpstr>
      <vt:lpstr>Virus Replication Cycle </vt:lpstr>
      <vt:lpstr>Virus Replication Cycle </vt:lpstr>
      <vt:lpstr>Virus of Bacteria</vt:lpstr>
      <vt:lpstr>PowerPoint Presentation</vt:lpstr>
      <vt:lpstr>PowerPoint Presentation</vt:lpstr>
      <vt:lpstr>Life Cycles of Bacteriophage</vt:lpstr>
      <vt:lpstr>Life Cycles of Bacteriophage</vt:lpstr>
      <vt:lpstr>Life Cycles of Bacteriophage</vt:lpstr>
      <vt:lpstr>Life Cycles of Bacteriophage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dgrndrs@outlook.com</cp:lastModifiedBy>
  <cp:revision>7</cp:revision>
  <dcterms:modified xsi:type="dcterms:W3CDTF">2024-10-17T07:16:36Z</dcterms:modified>
</cp:coreProperties>
</file>